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5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65" r:id="rId17"/>
    <p:sldId id="277" r:id="rId18"/>
    <p:sldId id="272" r:id="rId19"/>
    <p:sldId id="274" r:id="rId20"/>
    <p:sldId id="278" r:id="rId21"/>
    <p:sldId id="275" r:id="rId22"/>
    <p:sldId id="279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6F1"/>
    <a:srgbClr val="FFF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8"/>
    <p:restoredTop sz="82177"/>
  </p:normalViewPr>
  <p:slideViewPr>
    <p:cSldViewPr snapToGrid="0" snapToObjects="1">
      <p:cViewPr varScale="1">
        <p:scale>
          <a:sx n="104" d="100"/>
          <a:sy n="104" d="100"/>
        </p:scale>
        <p:origin x="1712" y="200"/>
      </p:cViewPr>
      <p:guideLst/>
    </p:cSldViewPr>
  </p:slideViewPr>
  <p:outlineViewPr>
    <p:cViewPr>
      <p:scale>
        <a:sx n="33" d="100"/>
        <a:sy n="33" d="100"/>
      </p:scale>
      <p:origin x="0" y="-4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AACC88-0918-E14D-A521-DE9BBE24C94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538912-0B85-3E49-B9B5-BA203796E9AD}">
      <dgm:prSet custT="1"/>
      <dgm:spPr/>
      <dgm:t>
        <a:bodyPr/>
        <a:lstStyle/>
        <a:p>
          <a:r>
            <a:rPr lang="en-US" altLang="zh-CN" sz="5400" b="1" dirty="0">
              <a:latin typeface="Apple Braille" pitchFamily="2" charset="0"/>
            </a:rPr>
            <a:t>What</a:t>
          </a:r>
          <a:r>
            <a:rPr lang="en-US" altLang="zh-CN" sz="5400" dirty="0">
              <a:latin typeface="Apple Braille" pitchFamily="2" charset="0"/>
            </a:rPr>
            <a:t>:</a:t>
          </a:r>
          <a:endParaRPr lang="zh-CN" altLang="en-US" sz="5400" dirty="0">
            <a:latin typeface="Apple Braille" pitchFamily="2" charset="0"/>
          </a:endParaRPr>
        </a:p>
      </dgm:t>
    </dgm:pt>
    <dgm:pt modelId="{7377022E-EDC5-BA43-84CE-4BD7B7061795}" type="parTrans" cxnId="{2616B7FF-5CD5-A74A-ACAD-7CBBE5D77510}">
      <dgm:prSet/>
      <dgm:spPr/>
      <dgm:t>
        <a:bodyPr/>
        <a:lstStyle/>
        <a:p>
          <a:endParaRPr lang="zh-CN" altLang="en-US"/>
        </a:p>
      </dgm:t>
    </dgm:pt>
    <dgm:pt modelId="{7E662026-DBF5-7D41-BB5E-46C7BCA23ED8}" type="sibTrans" cxnId="{2616B7FF-5CD5-A74A-ACAD-7CBBE5D77510}">
      <dgm:prSet/>
      <dgm:spPr/>
      <dgm:t>
        <a:bodyPr/>
        <a:lstStyle/>
        <a:p>
          <a:endParaRPr lang="zh-CN" altLang="en-US"/>
        </a:p>
      </dgm:t>
    </dgm:pt>
    <dgm:pt modelId="{C8F8D67C-5467-6D44-9D92-D00C3B236175}">
      <dgm:prSet custT="1"/>
      <dgm:spPr/>
      <dgm:t>
        <a:bodyPr/>
        <a:lstStyle/>
        <a:p>
          <a:r>
            <a:rPr lang="en-US" altLang="zh-CN" sz="2400" dirty="0">
              <a:latin typeface="Apple Braille" pitchFamily="2" charset="0"/>
            </a:rPr>
            <a:t>What scientific problem is addressed in the paper? </a:t>
          </a:r>
          <a:endParaRPr lang="zh-CN" altLang="en-US" sz="2400" dirty="0">
            <a:latin typeface="Apple Braille" pitchFamily="2" charset="0"/>
          </a:endParaRPr>
        </a:p>
      </dgm:t>
    </dgm:pt>
    <dgm:pt modelId="{1D1B448D-2A48-6047-85F6-4FC761190EA3}" type="parTrans" cxnId="{0D47F85F-06DE-CC48-A43A-33FEB260D984}">
      <dgm:prSet/>
      <dgm:spPr/>
      <dgm:t>
        <a:bodyPr/>
        <a:lstStyle/>
        <a:p>
          <a:endParaRPr lang="zh-CN" altLang="en-US"/>
        </a:p>
      </dgm:t>
    </dgm:pt>
    <dgm:pt modelId="{689D1D61-33D4-B548-A2D5-7C08A1DC1FAF}" type="sibTrans" cxnId="{0D47F85F-06DE-CC48-A43A-33FEB260D984}">
      <dgm:prSet/>
      <dgm:spPr/>
      <dgm:t>
        <a:bodyPr/>
        <a:lstStyle/>
        <a:p>
          <a:endParaRPr lang="zh-CN" altLang="en-US"/>
        </a:p>
      </dgm:t>
    </dgm:pt>
    <dgm:pt modelId="{6EE7F917-EC8F-EF46-8E9E-1347FDF8DFF4}">
      <dgm:prSet custT="1"/>
      <dgm:spPr/>
      <dgm:t>
        <a:bodyPr/>
        <a:lstStyle/>
        <a:p>
          <a:r>
            <a:rPr lang="en-US" altLang="zh-CN" sz="2400" dirty="0">
              <a:latin typeface="Apple Braille" pitchFamily="2" charset="0"/>
            </a:rPr>
            <a:t>What is the corresponding mathematical or statistical problem? </a:t>
          </a:r>
          <a:endParaRPr lang="zh-CN" altLang="en-US" sz="2400" dirty="0">
            <a:latin typeface="Apple Braille" pitchFamily="2" charset="0"/>
          </a:endParaRPr>
        </a:p>
      </dgm:t>
    </dgm:pt>
    <dgm:pt modelId="{49FBF5A6-6542-8149-BDDB-5621C1202A36}" type="parTrans" cxnId="{3839EFB4-6AAF-6146-AC58-B6D3EDCBDBA9}">
      <dgm:prSet/>
      <dgm:spPr/>
      <dgm:t>
        <a:bodyPr/>
        <a:lstStyle/>
        <a:p>
          <a:endParaRPr lang="zh-CN" altLang="en-US"/>
        </a:p>
      </dgm:t>
    </dgm:pt>
    <dgm:pt modelId="{3DBE925C-73EB-FE4C-9844-6008F76A4B46}" type="sibTrans" cxnId="{3839EFB4-6AAF-6146-AC58-B6D3EDCBDBA9}">
      <dgm:prSet/>
      <dgm:spPr/>
      <dgm:t>
        <a:bodyPr/>
        <a:lstStyle/>
        <a:p>
          <a:endParaRPr lang="zh-CN" altLang="en-US"/>
        </a:p>
      </dgm:t>
    </dgm:pt>
    <dgm:pt modelId="{E3517834-482C-444B-9BA3-1ACAC42A316D}">
      <dgm:prSet custT="1"/>
      <dgm:spPr/>
      <dgm:t>
        <a:bodyPr/>
        <a:lstStyle/>
        <a:p>
          <a:r>
            <a:rPr lang="zh-CN" sz="5400" b="1" dirty="0">
              <a:latin typeface="Apple Braille" pitchFamily="2" charset="0"/>
            </a:rPr>
            <a:t>Why</a:t>
          </a:r>
          <a:r>
            <a:rPr lang="zh-CN" sz="5400" dirty="0">
              <a:latin typeface="Apple Braille" pitchFamily="2" charset="0"/>
            </a:rPr>
            <a:t>:</a:t>
          </a:r>
          <a:r>
            <a:rPr lang="en-CA" sz="5400" dirty="0">
              <a:latin typeface="Apple Braille" pitchFamily="2" charset="0"/>
            </a:rPr>
            <a:t> </a:t>
          </a:r>
          <a:endParaRPr lang="zh-CN" sz="5400" dirty="0">
            <a:latin typeface="Apple Braille" pitchFamily="2" charset="0"/>
          </a:endParaRPr>
        </a:p>
      </dgm:t>
    </dgm:pt>
    <dgm:pt modelId="{35F65E0A-C8CC-5A42-8DA2-94A964B34E99}" type="parTrans" cxnId="{7D375179-EDAF-2448-9EF9-063E4FF3B833}">
      <dgm:prSet/>
      <dgm:spPr/>
      <dgm:t>
        <a:bodyPr/>
        <a:lstStyle/>
        <a:p>
          <a:endParaRPr lang="zh-CN" altLang="en-US"/>
        </a:p>
      </dgm:t>
    </dgm:pt>
    <dgm:pt modelId="{D4F6ABED-F3FE-B549-8D7B-E4B40B193658}" type="sibTrans" cxnId="{7D375179-EDAF-2448-9EF9-063E4FF3B833}">
      <dgm:prSet/>
      <dgm:spPr/>
      <dgm:t>
        <a:bodyPr/>
        <a:lstStyle/>
        <a:p>
          <a:endParaRPr lang="zh-CN" altLang="en-US"/>
        </a:p>
      </dgm:t>
    </dgm:pt>
    <dgm:pt modelId="{40E2441F-5BA5-1B4D-9C84-33849A0929B2}">
      <dgm:prSet custT="1"/>
      <dgm:spPr/>
      <dgm:t>
        <a:bodyPr/>
        <a:lstStyle/>
        <a:p>
          <a:r>
            <a:rPr lang="en-US" altLang="zh-CN" sz="2400" dirty="0">
              <a:latin typeface="Apple Braille" pitchFamily="2" charset="0"/>
            </a:rPr>
            <a:t>Why is this problem important? </a:t>
          </a:r>
          <a:endParaRPr lang="zh-CN" altLang="en-US" sz="2400" dirty="0">
            <a:latin typeface="Apple Braille" pitchFamily="2" charset="0"/>
          </a:endParaRPr>
        </a:p>
      </dgm:t>
    </dgm:pt>
    <dgm:pt modelId="{DE39E171-610C-0E4D-9DDD-E7BBE9E5B162}" type="parTrans" cxnId="{A817E079-89C9-D143-A223-0E3C9B4AF342}">
      <dgm:prSet/>
      <dgm:spPr/>
      <dgm:t>
        <a:bodyPr/>
        <a:lstStyle/>
        <a:p>
          <a:endParaRPr lang="zh-CN" altLang="en-US"/>
        </a:p>
      </dgm:t>
    </dgm:pt>
    <dgm:pt modelId="{D5CB9C96-B836-E642-BF47-A47BA7BA3B51}" type="sibTrans" cxnId="{A817E079-89C9-D143-A223-0E3C9B4AF342}">
      <dgm:prSet/>
      <dgm:spPr/>
      <dgm:t>
        <a:bodyPr/>
        <a:lstStyle/>
        <a:p>
          <a:endParaRPr lang="zh-CN" altLang="en-US"/>
        </a:p>
      </dgm:t>
    </dgm:pt>
    <dgm:pt modelId="{94A36350-3A0B-2446-899D-4AC9F914AC74}">
      <dgm:prSet custT="1"/>
      <dgm:spPr/>
      <dgm:t>
        <a:bodyPr/>
        <a:lstStyle/>
        <a:p>
          <a:r>
            <a:rPr lang="en-US" altLang="zh-CN" sz="2400" dirty="0">
              <a:latin typeface="Apple Braille" pitchFamily="2" charset="0"/>
            </a:rPr>
            <a:t>Why is this problem challenging? </a:t>
          </a:r>
          <a:endParaRPr lang="zh-CN" altLang="en-US" sz="2400" dirty="0">
            <a:latin typeface="Apple Braille" pitchFamily="2" charset="0"/>
          </a:endParaRPr>
        </a:p>
      </dgm:t>
    </dgm:pt>
    <dgm:pt modelId="{3B5985D4-4542-B546-89C1-D3A11BE91DC8}" type="parTrans" cxnId="{3E4E1B2D-02AA-EC42-A76B-A9D48135EEB8}">
      <dgm:prSet/>
      <dgm:spPr/>
      <dgm:t>
        <a:bodyPr/>
        <a:lstStyle/>
        <a:p>
          <a:endParaRPr lang="zh-CN" altLang="en-US"/>
        </a:p>
      </dgm:t>
    </dgm:pt>
    <dgm:pt modelId="{493BFF51-2681-134C-897B-EE47916DA912}" type="sibTrans" cxnId="{3E4E1B2D-02AA-EC42-A76B-A9D48135EEB8}">
      <dgm:prSet/>
      <dgm:spPr/>
      <dgm:t>
        <a:bodyPr/>
        <a:lstStyle/>
        <a:p>
          <a:endParaRPr lang="zh-CN" altLang="en-US"/>
        </a:p>
      </dgm:t>
    </dgm:pt>
    <dgm:pt modelId="{E4406C03-A522-6A4B-8A43-2FC1BD8694BA}">
      <dgm:prSet custT="1"/>
      <dgm:spPr/>
      <dgm:t>
        <a:bodyPr/>
        <a:lstStyle/>
        <a:p>
          <a:r>
            <a:rPr lang="en-US" altLang="zh-CN" sz="2400" dirty="0">
              <a:latin typeface="Apple Braille" pitchFamily="2" charset="0"/>
            </a:rPr>
            <a:t>Why existing methods can not solve this problem? </a:t>
          </a:r>
          <a:endParaRPr lang="zh-CN" altLang="en-US" sz="2400" dirty="0">
            <a:latin typeface="Apple Braille" pitchFamily="2" charset="0"/>
          </a:endParaRPr>
        </a:p>
      </dgm:t>
    </dgm:pt>
    <dgm:pt modelId="{084389D4-02D2-ED4C-B7DD-D2C00E02035A}" type="parTrans" cxnId="{4B5683B5-379A-924C-87D7-2AAEBEB4D8D7}">
      <dgm:prSet/>
      <dgm:spPr/>
      <dgm:t>
        <a:bodyPr/>
        <a:lstStyle/>
        <a:p>
          <a:endParaRPr lang="zh-CN" altLang="en-US"/>
        </a:p>
      </dgm:t>
    </dgm:pt>
    <dgm:pt modelId="{2F5B927C-B6CE-E949-999F-83AD0F451B7B}" type="sibTrans" cxnId="{4B5683B5-379A-924C-87D7-2AAEBEB4D8D7}">
      <dgm:prSet/>
      <dgm:spPr/>
      <dgm:t>
        <a:bodyPr/>
        <a:lstStyle/>
        <a:p>
          <a:endParaRPr lang="zh-CN" altLang="en-US"/>
        </a:p>
      </dgm:t>
    </dgm:pt>
    <dgm:pt modelId="{8C8509B4-572D-9D4B-9C53-BB9E04A2D681}">
      <dgm:prSet custT="1"/>
      <dgm:spPr/>
      <dgm:t>
        <a:bodyPr/>
        <a:lstStyle/>
        <a:p>
          <a:r>
            <a:rPr lang="en-US" altLang="zh-CN" sz="5400" b="1" dirty="0">
              <a:latin typeface="Apple Braille" pitchFamily="2" charset="0"/>
            </a:rPr>
            <a:t>How</a:t>
          </a:r>
          <a:r>
            <a:rPr lang="en-US" altLang="zh-CN" sz="5400" dirty="0">
              <a:latin typeface="Apple Braille" pitchFamily="2" charset="0"/>
            </a:rPr>
            <a:t>:</a:t>
          </a:r>
          <a:endParaRPr lang="zh-CN" altLang="en-US" sz="5400" dirty="0">
            <a:latin typeface="Apple Braille" pitchFamily="2" charset="0"/>
          </a:endParaRPr>
        </a:p>
      </dgm:t>
    </dgm:pt>
    <dgm:pt modelId="{520532F7-F7CC-4946-BFCA-C33E28CFE99F}" type="parTrans" cxnId="{89BDC8CA-7215-4A4D-BB1C-19CD917FA0CB}">
      <dgm:prSet/>
      <dgm:spPr/>
      <dgm:t>
        <a:bodyPr/>
        <a:lstStyle/>
        <a:p>
          <a:endParaRPr lang="zh-CN" altLang="en-US"/>
        </a:p>
      </dgm:t>
    </dgm:pt>
    <dgm:pt modelId="{3F7A6DF6-0099-E84B-8B83-6FED7D74D57B}" type="sibTrans" cxnId="{89BDC8CA-7215-4A4D-BB1C-19CD917FA0CB}">
      <dgm:prSet/>
      <dgm:spPr/>
      <dgm:t>
        <a:bodyPr/>
        <a:lstStyle/>
        <a:p>
          <a:endParaRPr lang="zh-CN" altLang="en-US"/>
        </a:p>
      </dgm:t>
    </dgm:pt>
    <dgm:pt modelId="{BDE66370-3F70-B948-A4AC-BDFE19753B2C}">
      <dgm:prSet custT="1"/>
      <dgm:spPr/>
      <dgm:t>
        <a:bodyPr/>
        <a:lstStyle/>
        <a:p>
          <a:r>
            <a:rPr lang="en-US" altLang="zh-CN" sz="2400" dirty="0">
              <a:latin typeface="Apple Braille" pitchFamily="2" charset="0"/>
            </a:rPr>
            <a:t>How do the authors tackle this problem? </a:t>
          </a:r>
          <a:endParaRPr lang="zh-CN" altLang="en-US" sz="2400" dirty="0">
            <a:latin typeface="Apple Braille" pitchFamily="2" charset="0"/>
          </a:endParaRPr>
        </a:p>
      </dgm:t>
    </dgm:pt>
    <dgm:pt modelId="{6D5DC780-FA0F-0448-AF2D-83A79F270994}" type="parTrans" cxnId="{9475E2AA-A7F3-B54C-B008-0FA6859BED62}">
      <dgm:prSet/>
      <dgm:spPr/>
      <dgm:t>
        <a:bodyPr/>
        <a:lstStyle/>
        <a:p>
          <a:endParaRPr lang="zh-CN" altLang="en-US"/>
        </a:p>
      </dgm:t>
    </dgm:pt>
    <dgm:pt modelId="{1C817E50-1C15-5A4C-A411-F64647B8C4CE}" type="sibTrans" cxnId="{9475E2AA-A7F3-B54C-B008-0FA6859BED62}">
      <dgm:prSet/>
      <dgm:spPr/>
      <dgm:t>
        <a:bodyPr/>
        <a:lstStyle/>
        <a:p>
          <a:endParaRPr lang="zh-CN" altLang="en-US"/>
        </a:p>
      </dgm:t>
    </dgm:pt>
    <dgm:pt modelId="{A8F08DA2-794F-8A42-9218-3905E7A11977}">
      <dgm:prSet custT="1"/>
      <dgm:spPr/>
      <dgm:t>
        <a:bodyPr/>
        <a:lstStyle/>
        <a:p>
          <a:r>
            <a:rPr lang="en-US" altLang="zh-CN" sz="2400" dirty="0">
              <a:latin typeface="Apple Braille" pitchFamily="2" charset="0"/>
            </a:rPr>
            <a:t>How do they justify the proposed method?</a:t>
          </a:r>
          <a:endParaRPr lang="zh-CN" altLang="en-US" sz="2400" dirty="0">
            <a:latin typeface="Apple Braille" pitchFamily="2" charset="0"/>
          </a:endParaRPr>
        </a:p>
      </dgm:t>
    </dgm:pt>
    <dgm:pt modelId="{73A6BC2F-ACC4-614B-912B-1BE5611AF424}" type="parTrans" cxnId="{72EAE99D-DFEE-C74D-8E34-BA2F1A79AC61}">
      <dgm:prSet/>
      <dgm:spPr/>
      <dgm:t>
        <a:bodyPr/>
        <a:lstStyle/>
        <a:p>
          <a:endParaRPr lang="zh-CN" altLang="en-US"/>
        </a:p>
      </dgm:t>
    </dgm:pt>
    <dgm:pt modelId="{B9E541CB-B8A8-E64F-A48C-28766D75F3B4}" type="sibTrans" cxnId="{72EAE99D-DFEE-C74D-8E34-BA2F1A79AC61}">
      <dgm:prSet/>
      <dgm:spPr/>
      <dgm:t>
        <a:bodyPr/>
        <a:lstStyle/>
        <a:p>
          <a:endParaRPr lang="zh-CN" altLang="en-US"/>
        </a:p>
      </dgm:t>
    </dgm:pt>
    <dgm:pt modelId="{47C73500-8FB0-DD42-8CE7-978898C62854}" type="pres">
      <dgm:prSet presAssocID="{CFAACC88-0918-E14D-A521-DE9BBE24C943}" presName="Name0" presStyleCnt="0">
        <dgm:presLayoutVars>
          <dgm:dir/>
          <dgm:animLvl val="lvl"/>
          <dgm:resizeHandles val="exact"/>
        </dgm:presLayoutVars>
      </dgm:prSet>
      <dgm:spPr/>
    </dgm:pt>
    <dgm:pt modelId="{C9A69675-821D-D943-9946-363E48A6E5D6}" type="pres">
      <dgm:prSet presAssocID="{0D538912-0B85-3E49-B9B5-BA203796E9AD}" presName="linNode" presStyleCnt="0"/>
      <dgm:spPr/>
    </dgm:pt>
    <dgm:pt modelId="{15BFF135-E7E7-FD4D-A515-679F6B80C25D}" type="pres">
      <dgm:prSet presAssocID="{0D538912-0B85-3E49-B9B5-BA203796E9AD}" presName="parentText" presStyleLbl="node1" presStyleIdx="0" presStyleCnt="3" custScaleX="170690" custScaleY="80479">
        <dgm:presLayoutVars>
          <dgm:chMax val="1"/>
          <dgm:bulletEnabled val="1"/>
        </dgm:presLayoutVars>
      </dgm:prSet>
      <dgm:spPr/>
    </dgm:pt>
    <dgm:pt modelId="{252D9251-D34F-A143-B15A-B12762A7281A}" type="pres">
      <dgm:prSet presAssocID="{0D538912-0B85-3E49-B9B5-BA203796E9AD}" presName="descendantText" presStyleLbl="alignAccFollowNode1" presStyleIdx="0" presStyleCnt="3" custScaleX="298020">
        <dgm:presLayoutVars>
          <dgm:bulletEnabled val="1"/>
        </dgm:presLayoutVars>
      </dgm:prSet>
      <dgm:spPr/>
    </dgm:pt>
    <dgm:pt modelId="{9D6E79F8-320C-7249-86F3-D64E81734A42}" type="pres">
      <dgm:prSet presAssocID="{7E662026-DBF5-7D41-BB5E-46C7BCA23ED8}" presName="sp" presStyleCnt="0"/>
      <dgm:spPr/>
    </dgm:pt>
    <dgm:pt modelId="{E01FFA7A-F361-6E4A-9FAB-CE0F7CDC4A75}" type="pres">
      <dgm:prSet presAssocID="{E3517834-482C-444B-9BA3-1ACAC42A316D}" presName="linNode" presStyleCnt="0"/>
      <dgm:spPr/>
    </dgm:pt>
    <dgm:pt modelId="{B98B1F22-D499-2C42-B751-6BF95768E7C9}" type="pres">
      <dgm:prSet presAssocID="{E3517834-482C-444B-9BA3-1ACAC42A316D}" presName="parentText" presStyleLbl="node1" presStyleIdx="1" presStyleCnt="3" custScaleX="70790" custScaleY="74441" custLinFactNeighborX="-17957" custLinFactNeighborY="-311">
        <dgm:presLayoutVars>
          <dgm:chMax val="1"/>
          <dgm:bulletEnabled val="1"/>
        </dgm:presLayoutVars>
      </dgm:prSet>
      <dgm:spPr/>
    </dgm:pt>
    <dgm:pt modelId="{D803E5DB-F537-7E47-8543-1806B22EC78D}" type="pres">
      <dgm:prSet presAssocID="{E3517834-482C-444B-9BA3-1ACAC42A316D}" presName="descendantText" presStyleLbl="alignAccFollowNode1" presStyleIdx="1" presStyleCnt="3" custScaleX="124606" custScaleY="103198">
        <dgm:presLayoutVars>
          <dgm:bulletEnabled val="1"/>
        </dgm:presLayoutVars>
      </dgm:prSet>
      <dgm:spPr/>
    </dgm:pt>
    <dgm:pt modelId="{D33872C3-3AE0-754C-B32D-ADA33BAA4B4C}" type="pres">
      <dgm:prSet presAssocID="{D4F6ABED-F3FE-B549-8D7B-E4B40B193658}" presName="sp" presStyleCnt="0"/>
      <dgm:spPr/>
    </dgm:pt>
    <dgm:pt modelId="{F4830021-B6FA-904B-A5C6-D75DBE3F9A77}" type="pres">
      <dgm:prSet presAssocID="{8C8509B4-572D-9D4B-9C53-BB9E04A2D681}" presName="linNode" presStyleCnt="0"/>
      <dgm:spPr/>
    </dgm:pt>
    <dgm:pt modelId="{A6B6C311-271B-4040-9292-012A2E5998DE}" type="pres">
      <dgm:prSet presAssocID="{8C8509B4-572D-9D4B-9C53-BB9E04A2D681}" presName="parentText" presStyleLbl="node1" presStyleIdx="2" presStyleCnt="3" custScaleX="76391" custScaleY="65952" custLinFactNeighborX="-7166">
        <dgm:presLayoutVars>
          <dgm:chMax val="1"/>
          <dgm:bulletEnabled val="1"/>
        </dgm:presLayoutVars>
      </dgm:prSet>
      <dgm:spPr/>
    </dgm:pt>
    <dgm:pt modelId="{F1EB2FC6-D1A0-B94D-A58C-CBBF6731AEF2}" type="pres">
      <dgm:prSet presAssocID="{8C8509B4-572D-9D4B-9C53-BB9E04A2D681}" presName="descendantText" presStyleLbl="alignAccFollowNode1" presStyleIdx="2" presStyleCnt="3" custScaleX="134083">
        <dgm:presLayoutVars>
          <dgm:bulletEnabled val="1"/>
        </dgm:presLayoutVars>
      </dgm:prSet>
      <dgm:spPr/>
    </dgm:pt>
  </dgm:ptLst>
  <dgm:cxnLst>
    <dgm:cxn modelId="{2C602118-7742-5B44-BE8F-BBA9991A54C9}" type="presOf" srcId="{A8F08DA2-794F-8A42-9218-3905E7A11977}" destId="{F1EB2FC6-D1A0-B94D-A58C-CBBF6731AEF2}" srcOrd="0" destOrd="1" presId="urn:microsoft.com/office/officeart/2005/8/layout/vList5"/>
    <dgm:cxn modelId="{3E4E1B2D-02AA-EC42-A76B-A9D48135EEB8}" srcId="{E3517834-482C-444B-9BA3-1ACAC42A316D}" destId="{94A36350-3A0B-2446-899D-4AC9F914AC74}" srcOrd="1" destOrd="0" parTransId="{3B5985D4-4542-B546-89C1-D3A11BE91DC8}" sibTransId="{493BFF51-2681-134C-897B-EE47916DA912}"/>
    <dgm:cxn modelId="{B618C647-C358-B14C-9D19-56E4F2DDA508}" type="presOf" srcId="{94A36350-3A0B-2446-899D-4AC9F914AC74}" destId="{D803E5DB-F537-7E47-8543-1806B22EC78D}" srcOrd="0" destOrd="1" presId="urn:microsoft.com/office/officeart/2005/8/layout/vList5"/>
    <dgm:cxn modelId="{9F22DB4A-F76F-5D44-94AD-1F2941984556}" type="presOf" srcId="{0D538912-0B85-3E49-B9B5-BA203796E9AD}" destId="{15BFF135-E7E7-FD4D-A515-679F6B80C25D}" srcOrd="0" destOrd="0" presId="urn:microsoft.com/office/officeart/2005/8/layout/vList5"/>
    <dgm:cxn modelId="{CD889D53-81AB-4D4E-AC29-7BB005A96CC8}" type="presOf" srcId="{6EE7F917-EC8F-EF46-8E9E-1347FDF8DFF4}" destId="{252D9251-D34F-A143-B15A-B12762A7281A}" srcOrd="0" destOrd="1" presId="urn:microsoft.com/office/officeart/2005/8/layout/vList5"/>
    <dgm:cxn modelId="{951D6F58-5D74-7B46-AB10-E0A174D9C8C2}" type="presOf" srcId="{E3517834-482C-444B-9BA3-1ACAC42A316D}" destId="{B98B1F22-D499-2C42-B751-6BF95768E7C9}" srcOrd="0" destOrd="0" presId="urn:microsoft.com/office/officeart/2005/8/layout/vList5"/>
    <dgm:cxn modelId="{D0BE5E5B-916F-2C4B-A180-AF0B296374D4}" type="presOf" srcId="{CFAACC88-0918-E14D-A521-DE9BBE24C943}" destId="{47C73500-8FB0-DD42-8CE7-978898C62854}" srcOrd="0" destOrd="0" presId="urn:microsoft.com/office/officeart/2005/8/layout/vList5"/>
    <dgm:cxn modelId="{7B0E6B5E-2368-BC41-ADB4-DCD5AC93E6CD}" type="presOf" srcId="{8C8509B4-572D-9D4B-9C53-BB9E04A2D681}" destId="{A6B6C311-271B-4040-9292-012A2E5998DE}" srcOrd="0" destOrd="0" presId="urn:microsoft.com/office/officeart/2005/8/layout/vList5"/>
    <dgm:cxn modelId="{0D47F85F-06DE-CC48-A43A-33FEB260D984}" srcId="{0D538912-0B85-3E49-B9B5-BA203796E9AD}" destId="{C8F8D67C-5467-6D44-9D92-D00C3B236175}" srcOrd="0" destOrd="0" parTransId="{1D1B448D-2A48-6047-85F6-4FC761190EA3}" sibTransId="{689D1D61-33D4-B548-A2D5-7C08A1DC1FAF}"/>
    <dgm:cxn modelId="{7D375179-EDAF-2448-9EF9-063E4FF3B833}" srcId="{CFAACC88-0918-E14D-A521-DE9BBE24C943}" destId="{E3517834-482C-444B-9BA3-1ACAC42A316D}" srcOrd="1" destOrd="0" parTransId="{35F65E0A-C8CC-5A42-8DA2-94A964B34E99}" sibTransId="{D4F6ABED-F3FE-B549-8D7B-E4B40B193658}"/>
    <dgm:cxn modelId="{A817E079-89C9-D143-A223-0E3C9B4AF342}" srcId="{E3517834-482C-444B-9BA3-1ACAC42A316D}" destId="{40E2441F-5BA5-1B4D-9C84-33849A0929B2}" srcOrd="0" destOrd="0" parTransId="{DE39E171-610C-0E4D-9DDD-E7BBE9E5B162}" sibTransId="{D5CB9C96-B836-E642-BF47-A47BA7BA3B51}"/>
    <dgm:cxn modelId="{1DEDFC7B-B4DA-5241-9024-CEEDB794DA07}" type="presOf" srcId="{C8F8D67C-5467-6D44-9D92-D00C3B236175}" destId="{252D9251-D34F-A143-B15A-B12762A7281A}" srcOrd="0" destOrd="0" presId="urn:microsoft.com/office/officeart/2005/8/layout/vList5"/>
    <dgm:cxn modelId="{59EBBF7E-C700-D24B-B95E-C0993CDD24DC}" type="presOf" srcId="{E4406C03-A522-6A4B-8A43-2FC1BD8694BA}" destId="{D803E5DB-F537-7E47-8543-1806B22EC78D}" srcOrd="0" destOrd="2" presId="urn:microsoft.com/office/officeart/2005/8/layout/vList5"/>
    <dgm:cxn modelId="{D88DC496-6D54-ED47-B8FA-DA56EDD52898}" type="presOf" srcId="{BDE66370-3F70-B948-A4AC-BDFE19753B2C}" destId="{F1EB2FC6-D1A0-B94D-A58C-CBBF6731AEF2}" srcOrd="0" destOrd="0" presId="urn:microsoft.com/office/officeart/2005/8/layout/vList5"/>
    <dgm:cxn modelId="{72EAE99D-DFEE-C74D-8E34-BA2F1A79AC61}" srcId="{8C8509B4-572D-9D4B-9C53-BB9E04A2D681}" destId="{A8F08DA2-794F-8A42-9218-3905E7A11977}" srcOrd="1" destOrd="0" parTransId="{73A6BC2F-ACC4-614B-912B-1BE5611AF424}" sibTransId="{B9E541CB-B8A8-E64F-A48C-28766D75F3B4}"/>
    <dgm:cxn modelId="{EA22A5A5-E8B5-B843-99FD-C6273DD5B824}" type="presOf" srcId="{40E2441F-5BA5-1B4D-9C84-33849A0929B2}" destId="{D803E5DB-F537-7E47-8543-1806B22EC78D}" srcOrd="0" destOrd="0" presId="urn:microsoft.com/office/officeart/2005/8/layout/vList5"/>
    <dgm:cxn modelId="{9475E2AA-A7F3-B54C-B008-0FA6859BED62}" srcId="{8C8509B4-572D-9D4B-9C53-BB9E04A2D681}" destId="{BDE66370-3F70-B948-A4AC-BDFE19753B2C}" srcOrd="0" destOrd="0" parTransId="{6D5DC780-FA0F-0448-AF2D-83A79F270994}" sibTransId="{1C817E50-1C15-5A4C-A411-F64647B8C4CE}"/>
    <dgm:cxn modelId="{3839EFB4-6AAF-6146-AC58-B6D3EDCBDBA9}" srcId="{0D538912-0B85-3E49-B9B5-BA203796E9AD}" destId="{6EE7F917-EC8F-EF46-8E9E-1347FDF8DFF4}" srcOrd="1" destOrd="0" parTransId="{49FBF5A6-6542-8149-BDDB-5621C1202A36}" sibTransId="{3DBE925C-73EB-FE4C-9844-6008F76A4B46}"/>
    <dgm:cxn modelId="{4B5683B5-379A-924C-87D7-2AAEBEB4D8D7}" srcId="{E3517834-482C-444B-9BA3-1ACAC42A316D}" destId="{E4406C03-A522-6A4B-8A43-2FC1BD8694BA}" srcOrd="2" destOrd="0" parTransId="{084389D4-02D2-ED4C-B7DD-D2C00E02035A}" sibTransId="{2F5B927C-B6CE-E949-999F-83AD0F451B7B}"/>
    <dgm:cxn modelId="{89BDC8CA-7215-4A4D-BB1C-19CD917FA0CB}" srcId="{CFAACC88-0918-E14D-A521-DE9BBE24C943}" destId="{8C8509B4-572D-9D4B-9C53-BB9E04A2D681}" srcOrd="2" destOrd="0" parTransId="{520532F7-F7CC-4946-BFCA-C33E28CFE99F}" sibTransId="{3F7A6DF6-0099-E84B-8B83-6FED7D74D57B}"/>
    <dgm:cxn modelId="{2616B7FF-5CD5-A74A-ACAD-7CBBE5D77510}" srcId="{CFAACC88-0918-E14D-A521-DE9BBE24C943}" destId="{0D538912-0B85-3E49-B9B5-BA203796E9AD}" srcOrd="0" destOrd="0" parTransId="{7377022E-EDC5-BA43-84CE-4BD7B7061795}" sibTransId="{7E662026-DBF5-7D41-BB5E-46C7BCA23ED8}"/>
    <dgm:cxn modelId="{4CF19FF8-92FE-654B-A60F-9717B10835CD}" type="presParOf" srcId="{47C73500-8FB0-DD42-8CE7-978898C62854}" destId="{C9A69675-821D-D943-9946-363E48A6E5D6}" srcOrd="0" destOrd="0" presId="urn:microsoft.com/office/officeart/2005/8/layout/vList5"/>
    <dgm:cxn modelId="{9297337A-98A0-5746-B077-3FD687EEDC9E}" type="presParOf" srcId="{C9A69675-821D-D943-9946-363E48A6E5D6}" destId="{15BFF135-E7E7-FD4D-A515-679F6B80C25D}" srcOrd="0" destOrd="0" presId="urn:microsoft.com/office/officeart/2005/8/layout/vList5"/>
    <dgm:cxn modelId="{EA327859-6764-3148-913E-7DB9FF6AB161}" type="presParOf" srcId="{C9A69675-821D-D943-9946-363E48A6E5D6}" destId="{252D9251-D34F-A143-B15A-B12762A7281A}" srcOrd="1" destOrd="0" presId="urn:microsoft.com/office/officeart/2005/8/layout/vList5"/>
    <dgm:cxn modelId="{3A9C302C-0964-EA45-BD5D-9D2FC89E367D}" type="presParOf" srcId="{47C73500-8FB0-DD42-8CE7-978898C62854}" destId="{9D6E79F8-320C-7249-86F3-D64E81734A42}" srcOrd="1" destOrd="0" presId="urn:microsoft.com/office/officeart/2005/8/layout/vList5"/>
    <dgm:cxn modelId="{67E7D53D-1C30-BF4F-BBB6-82E346376855}" type="presParOf" srcId="{47C73500-8FB0-DD42-8CE7-978898C62854}" destId="{E01FFA7A-F361-6E4A-9FAB-CE0F7CDC4A75}" srcOrd="2" destOrd="0" presId="urn:microsoft.com/office/officeart/2005/8/layout/vList5"/>
    <dgm:cxn modelId="{569CBA45-F2BD-1C4D-88D6-14A84D19ACA5}" type="presParOf" srcId="{E01FFA7A-F361-6E4A-9FAB-CE0F7CDC4A75}" destId="{B98B1F22-D499-2C42-B751-6BF95768E7C9}" srcOrd="0" destOrd="0" presId="urn:microsoft.com/office/officeart/2005/8/layout/vList5"/>
    <dgm:cxn modelId="{A4BD3B48-B39B-C940-A1FF-A2CBF09550EA}" type="presParOf" srcId="{E01FFA7A-F361-6E4A-9FAB-CE0F7CDC4A75}" destId="{D803E5DB-F537-7E47-8543-1806B22EC78D}" srcOrd="1" destOrd="0" presId="urn:microsoft.com/office/officeart/2005/8/layout/vList5"/>
    <dgm:cxn modelId="{D119EBFC-C7F2-E845-A727-3C01E40AD228}" type="presParOf" srcId="{47C73500-8FB0-DD42-8CE7-978898C62854}" destId="{D33872C3-3AE0-754C-B32D-ADA33BAA4B4C}" srcOrd="3" destOrd="0" presId="urn:microsoft.com/office/officeart/2005/8/layout/vList5"/>
    <dgm:cxn modelId="{435C04FA-9620-1940-9283-48E09485CDA9}" type="presParOf" srcId="{47C73500-8FB0-DD42-8CE7-978898C62854}" destId="{F4830021-B6FA-904B-A5C6-D75DBE3F9A77}" srcOrd="4" destOrd="0" presId="urn:microsoft.com/office/officeart/2005/8/layout/vList5"/>
    <dgm:cxn modelId="{31621822-C5A6-EC4B-8440-8A8C16B9C0FB}" type="presParOf" srcId="{F4830021-B6FA-904B-A5C6-D75DBE3F9A77}" destId="{A6B6C311-271B-4040-9292-012A2E5998DE}" srcOrd="0" destOrd="0" presId="urn:microsoft.com/office/officeart/2005/8/layout/vList5"/>
    <dgm:cxn modelId="{240C17DF-2689-DC43-B44C-0FC2A2DCE5BD}" type="presParOf" srcId="{F4830021-B6FA-904B-A5C6-D75DBE3F9A77}" destId="{F1EB2FC6-D1A0-B94D-A58C-CBBF6731AEF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FBC818-874D-43FD-99F6-9BE79FE1987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119C96D-1C3A-4E13-9F96-3FCB68177A8A}" type="pres">
      <dgm:prSet presAssocID="{52FBC818-874D-43FD-99F6-9BE79FE19879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08D88FB5-2452-416D-8CE0-EE49D757F55A}" type="presOf" srcId="{52FBC818-874D-43FD-99F6-9BE79FE19879}" destId="{6119C96D-1C3A-4E13-9F96-3FCB68177A8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F3EF6D-7A44-4024-84D9-AA02C705F56E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62C4960-797B-428A-BFA7-F7B7A6615614}">
      <dgm:prSet/>
      <dgm:spPr/>
      <dgm:t>
        <a:bodyPr/>
        <a:lstStyle/>
        <a:p>
          <a:r>
            <a:rPr lang="en-US" b="1" dirty="0">
              <a:latin typeface="Apple Braille" pitchFamily="2" charset="0"/>
            </a:rPr>
            <a:t>More objective</a:t>
          </a:r>
          <a:r>
            <a:rPr lang="en-US" dirty="0">
              <a:latin typeface="Apple Braille" pitchFamily="2" charset="0"/>
            </a:rPr>
            <a:t>: immediately inspect if "true" variables are missing in the set or unimportant variables are involved.</a:t>
          </a:r>
        </a:p>
      </dgm:t>
    </dgm:pt>
    <dgm:pt modelId="{8D20C643-8F5E-43E1-91B3-050CDDDF604B}" type="parTrans" cxnId="{B7723F41-D416-4C56-9980-90C2766F8CBD}">
      <dgm:prSet/>
      <dgm:spPr/>
      <dgm:t>
        <a:bodyPr/>
        <a:lstStyle/>
        <a:p>
          <a:endParaRPr lang="en-US"/>
        </a:p>
      </dgm:t>
    </dgm:pt>
    <dgm:pt modelId="{BBDE4639-7A39-491F-AE8A-5AE846B06E34}" type="sibTrans" cxnId="{B7723F41-D416-4C56-9980-90C2766F8CBD}">
      <dgm:prSet/>
      <dgm:spPr/>
      <dgm:t>
        <a:bodyPr/>
        <a:lstStyle/>
        <a:p>
          <a:endParaRPr lang="en-US"/>
        </a:p>
      </dgm:t>
    </dgm:pt>
    <dgm:pt modelId="{505069CD-DAA2-435E-8DEB-F962CBAE2DB6}">
      <dgm:prSet/>
      <dgm:spPr/>
      <dgm:t>
        <a:bodyPr/>
        <a:lstStyle/>
        <a:p>
          <a:r>
            <a:rPr lang="en-US" b="1" dirty="0">
              <a:latin typeface="Apple Braille" pitchFamily="2" charset="0"/>
            </a:rPr>
            <a:t>Finding best model</a:t>
          </a:r>
          <a:r>
            <a:rPr lang="en-US" dirty="0">
              <a:latin typeface="Apple Braille" pitchFamily="2" charset="0"/>
            </a:rPr>
            <a:t>: the most suitable variables for sparse modeling receive higher importance values.</a:t>
          </a:r>
        </a:p>
      </dgm:t>
    </dgm:pt>
    <dgm:pt modelId="{04CF0624-A414-4DA7-BE03-21B79E89E11A}" type="parTrans" cxnId="{9472938A-CFB6-409E-928E-47C28D7451D4}">
      <dgm:prSet/>
      <dgm:spPr/>
      <dgm:t>
        <a:bodyPr/>
        <a:lstStyle/>
        <a:p>
          <a:endParaRPr lang="en-US"/>
        </a:p>
      </dgm:t>
    </dgm:pt>
    <dgm:pt modelId="{E1BF6E98-8AB6-4F93-B863-C9C1A2CBEDC1}" type="sibTrans" cxnId="{9472938A-CFB6-409E-928E-47C28D7451D4}">
      <dgm:prSet/>
      <dgm:spPr/>
      <dgm:t>
        <a:bodyPr/>
        <a:lstStyle/>
        <a:p>
          <a:endParaRPr lang="en-US"/>
        </a:p>
      </dgm:t>
    </dgm:pt>
    <dgm:pt modelId="{FC588550-443E-4D72-A1EC-29BC97A7ECA4}">
      <dgm:prSet/>
      <dgm:spPr/>
      <dgm:t>
        <a:bodyPr/>
        <a:lstStyle/>
        <a:p>
          <a:r>
            <a:rPr lang="en-US" b="1" dirty="0">
              <a:latin typeface="Apple Braille" pitchFamily="2" charset="0"/>
            </a:rPr>
            <a:t>Getting a sense on model selection uncertainty: </a:t>
          </a:r>
          <a:r>
            <a:rPr lang="en-US" dirty="0">
              <a:latin typeface="Apple Braille" pitchFamily="2" charset="0"/>
            </a:rPr>
            <a:t>data analyst will be informed on possible alternative models/covariates.</a:t>
          </a:r>
        </a:p>
      </dgm:t>
    </dgm:pt>
    <dgm:pt modelId="{D7F5DED0-3AEC-46A8-A09E-3739CEA8A6C7}" type="parTrans" cxnId="{647FB5B6-7723-40F4-B038-D93C0AB54938}">
      <dgm:prSet/>
      <dgm:spPr/>
      <dgm:t>
        <a:bodyPr/>
        <a:lstStyle/>
        <a:p>
          <a:endParaRPr lang="en-US"/>
        </a:p>
      </dgm:t>
    </dgm:pt>
    <dgm:pt modelId="{012E50E5-E1BB-470D-AA0B-5DBE53070C71}" type="sibTrans" cxnId="{647FB5B6-7723-40F4-B038-D93C0AB54938}">
      <dgm:prSet/>
      <dgm:spPr/>
      <dgm:t>
        <a:bodyPr/>
        <a:lstStyle/>
        <a:p>
          <a:endParaRPr lang="en-US"/>
        </a:p>
      </dgm:t>
    </dgm:pt>
    <dgm:pt modelId="{B6ED40AA-8CBC-47E6-85EC-3322C73F6F14}">
      <dgm:prSet/>
      <dgm:spPr/>
      <dgm:t>
        <a:bodyPr/>
        <a:lstStyle/>
        <a:p>
          <a:r>
            <a:rPr lang="en-US" dirty="0">
              <a:latin typeface="Apple Braille" pitchFamily="2" charset="0"/>
            </a:rPr>
            <a:t>Helping on the </a:t>
          </a:r>
          <a:r>
            <a:rPr lang="en-US" b="1" dirty="0">
              <a:latin typeface="Apple Braille" pitchFamily="2" charset="0"/>
            </a:rPr>
            <a:t>choice between model selection and model averaging.</a:t>
          </a:r>
          <a:endParaRPr lang="en-US" dirty="0">
            <a:latin typeface="Apple Braille" pitchFamily="2" charset="0"/>
          </a:endParaRPr>
        </a:p>
      </dgm:t>
    </dgm:pt>
    <dgm:pt modelId="{7AB09A84-493E-4DFD-B079-7963EDBE610E}" type="parTrans" cxnId="{97048F5D-4ED5-41F6-AD1F-B954E491CA2F}">
      <dgm:prSet/>
      <dgm:spPr/>
      <dgm:t>
        <a:bodyPr/>
        <a:lstStyle/>
        <a:p>
          <a:endParaRPr lang="en-US"/>
        </a:p>
      </dgm:t>
    </dgm:pt>
    <dgm:pt modelId="{D2499565-6E9D-4CED-A479-959806409ED1}" type="sibTrans" cxnId="{97048F5D-4ED5-41F6-AD1F-B954E491CA2F}">
      <dgm:prSet/>
      <dgm:spPr/>
      <dgm:t>
        <a:bodyPr/>
        <a:lstStyle/>
        <a:p>
          <a:endParaRPr lang="en-US"/>
        </a:p>
      </dgm:t>
    </dgm:pt>
    <dgm:pt modelId="{763438C9-BB0D-1547-BBA6-39E399C8FA8A}" type="pres">
      <dgm:prSet presAssocID="{FFF3EF6D-7A44-4024-84D9-AA02C705F56E}" presName="vert0" presStyleCnt="0">
        <dgm:presLayoutVars>
          <dgm:dir/>
          <dgm:animOne val="branch"/>
          <dgm:animLvl val="lvl"/>
        </dgm:presLayoutVars>
      </dgm:prSet>
      <dgm:spPr/>
    </dgm:pt>
    <dgm:pt modelId="{AD5B11B1-F76D-5C45-8000-1318D6ADD3A8}" type="pres">
      <dgm:prSet presAssocID="{F62C4960-797B-428A-BFA7-F7B7A6615614}" presName="thickLine" presStyleLbl="alignNode1" presStyleIdx="0" presStyleCnt="4"/>
      <dgm:spPr/>
    </dgm:pt>
    <dgm:pt modelId="{9185B8BA-C626-0B41-9959-E13A15E627B6}" type="pres">
      <dgm:prSet presAssocID="{F62C4960-797B-428A-BFA7-F7B7A6615614}" presName="horz1" presStyleCnt="0"/>
      <dgm:spPr/>
    </dgm:pt>
    <dgm:pt modelId="{358ED63F-1452-3740-8BD6-7E95702B73D1}" type="pres">
      <dgm:prSet presAssocID="{F62C4960-797B-428A-BFA7-F7B7A6615614}" presName="tx1" presStyleLbl="revTx" presStyleIdx="0" presStyleCnt="4"/>
      <dgm:spPr/>
    </dgm:pt>
    <dgm:pt modelId="{6AF17EAD-B85E-564E-83DD-00484368D653}" type="pres">
      <dgm:prSet presAssocID="{F62C4960-797B-428A-BFA7-F7B7A6615614}" presName="vert1" presStyleCnt="0"/>
      <dgm:spPr/>
    </dgm:pt>
    <dgm:pt modelId="{4407DA18-7BBB-714C-8829-702274F568D6}" type="pres">
      <dgm:prSet presAssocID="{505069CD-DAA2-435E-8DEB-F962CBAE2DB6}" presName="thickLine" presStyleLbl="alignNode1" presStyleIdx="1" presStyleCnt="4"/>
      <dgm:spPr/>
    </dgm:pt>
    <dgm:pt modelId="{593DCF50-4A9E-E649-BD4A-ECFC2FDED7D4}" type="pres">
      <dgm:prSet presAssocID="{505069CD-DAA2-435E-8DEB-F962CBAE2DB6}" presName="horz1" presStyleCnt="0"/>
      <dgm:spPr/>
    </dgm:pt>
    <dgm:pt modelId="{A4C1D5EB-F52F-5C46-A5F2-6E742ADCF6EC}" type="pres">
      <dgm:prSet presAssocID="{505069CD-DAA2-435E-8DEB-F962CBAE2DB6}" presName="tx1" presStyleLbl="revTx" presStyleIdx="1" presStyleCnt="4"/>
      <dgm:spPr/>
    </dgm:pt>
    <dgm:pt modelId="{648A35C4-E77B-C04F-A8EA-5FAFD7C3233F}" type="pres">
      <dgm:prSet presAssocID="{505069CD-DAA2-435E-8DEB-F962CBAE2DB6}" presName="vert1" presStyleCnt="0"/>
      <dgm:spPr/>
    </dgm:pt>
    <dgm:pt modelId="{C8D5B161-6237-8343-936F-5CE5C01A4F46}" type="pres">
      <dgm:prSet presAssocID="{FC588550-443E-4D72-A1EC-29BC97A7ECA4}" presName="thickLine" presStyleLbl="alignNode1" presStyleIdx="2" presStyleCnt="4"/>
      <dgm:spPr/>
    </dgm:pt>
    <dgm:pt modelId="{9BD307E0-0369-F54E-AE60-8FAD63180CB3}" type="pres">
      <dgm:prSet presAssocID="{FC588550-443E-4D72-A1EC-29BC97A7ECA4}" presName="horz1" presStyleCnt="0"/>
      <dgm:spPr/>
    </dgm:pt>
    <dgm:pt modelId="{E38C574E-D90E-6B45-86E4-5CAA7CF2DE46}" type="pres">
      <dgm:prSet presAssocID="{FC588550-443E-4D72-A1EC-29BC97A7ECA4}" presName="tx1" presStyleLbl="revTx" presStyleIdx="2" presStyleCnt="4"/>
      <dgm:spPr/>
    </dgm:pt>
    <dgm:pt modelId="{C68E6985-1C16-6041-A01D-1D387F5AC91D}" type="pres">
      <dgm:prSet presAssocID="{FC588550-443E-4D72-A1EC-29BC97A7ECA4}" presName="vert1" presStyleCnt="0"/>
      <dgm:spPr/>
    </dgm:pt>
    <dgm:pt modelId="{F0E98A03-8D32-CC4E-BBBE-6599F0D03255}" type="pres">
      <dgm:prSet presAssocID="{B6ED40AA-8CBC-47E6-85EC-3322C73F6F14}" presName="thickLine" presStyleLbl="alignNode1" presStyleIdx="3" presStyleCnt="4"/>
      <dgm:spPr/>
    </dgm:pt>
    <dgm:pt modelId="{3D1097D8-F728-754A-A260-8083E066D89F}" type="pres">
      <dgm:prSet presAssocID="{B6ED40AA-8CBC-47E6-85EC-3322C73F6F14}" presName="horz1" presStyleCnt="0"/>
      <dgm:spPr/>
    </dgm:pt>
    <dgm:pt modelId="{55D92E14-BA0B-1A4B-BA03-D39DC3640B6A}" type="pres">
      <dgm:prSet presAssocID="{B6ED40AA-8CBC-47E6-85EC-3322C73F6F14}" presName="tx1" presStyleLbl="revTx" presStyleIdx="3" presStyleCnt="4"/>
      <dgm:spPr/>
    </dgm:pt>
    <dgm:pt modelId="{F61C07C1-4ABF-5E46-BB5A-25A90DC93988}" type="pres">
      <dgm:prSet presAssocID="{B6ED40AA-8CBC-47E6-85EC-3322C73F6F14}" presName="vert1" presStyleCnt="0"/>
      <dgm:spPr/>
    </dgm:pt>
  </dgm:ptLst>
  <dgm:cxnLst>
    <dgm:cxn modelId="{E1CB6A1C-E25C-1C44-9B1E-6BD58D2543FB}" type="presOf" srcId="{B6ED40AA-8CBC-47E6-85EC-3322C73F6F14}" destId="{55D92E14-BA0B-1A4B-BA03-D39DC3640B6A}" srcOrd="0" destOrd="0" presId="urn:microsoft.com/office/officeart/2008/layout/LinedList"/>
    <dgm:cxn modelId="{EA38283E-79F6-2F4D-912A-575730259FDA}" type="presOf" srcId="{505069CD-DAA2-435E-8DEB-F962CBAE2DB6}" destId="{A4C1D5EB-F52F-5C46-A5F2-6E742ADCF6EC}" srcOrd="0" destOrd="0" presId="urn:microsoft.com/office/officeart/2008/layout/LinedList"/>
    <dgm:cxn modelId="{B7723F41-D416-4C56-9980-90C2766F8CBD}" srcId="{FFF3EF6D-7A44-4024-84D9-AA02C705F56E}" destId="{F62C4960-797B-428A-BFA7-F7B7A6615614}" srcOrd="0" destOrd="0" parTransId="{8D20C643-8F5E-43E1-91B3-050CDDDF604B}" sibTransId="{BBDE4639-7A39-491F-AE8A-5AE846B06E34}"/>
    <dgm:cxn modelId="{97048F5D-4ED5-41F6-AD1F-B954E491CA2F}" srcId="{FFF3EF6D-7A44-4024-84D9-AA02C705F56E}" destId="{B6ED40AA-8CBC-47E6-85EC-3322C73F6F14}" srcOrd="3" destOrd="0" parTransId="{7AB09A84-493E-4DFD-B079-7963EDBE610E}" sibTransId="{D2499565-6E9D-4CED-A479-959806409ED1}"/>
    <dgm:cxn modelId="{43A7D883-C3F4-1645-A7BC-2A047841E0AC}" type="presOf" srcId="{FC588550-443E-4D72-A1EC-29BC97A7ECA4}" destId="{E38C574E-D90E-6B45-86E4-5CAA7CF2DE46}" srcOrd="0" destOrd="0" presId="urn:microsoft.com/office/officeart/2008/layout/LinedList"/>
    <dgm:cxn modelId="{9472938A-CFB6-409E-928E-47C28D7451D4}" srcId="{FFF3EF6D-7A44-4024-84D9-AA02C705F56E}" destId="{505069CD-DAA2-435E-8DEB-F962CBAE2DB6}" srcOrd="1" destOrd="0" parTransId="{04CF0624-A414-4DA7-BE03-21B79E89E11A}" sibTransId="{E1BF6E98-8AB6-4F93-B863-C9C1A2CBEDC1}"/>
    <dgm:cxn modelId="{647FB5B6-7723-40F4-B038-D93C0AB54938}" srcId="{FFF3EF6D-7A44-4024-84D9-AA02C705F56E}" destId="{FC588550-443E-4D72-A1EC-29BC97A7ECA4}" srcOrd="2" destOrd="0" parTransId="{D7F5DED0-3AEC-46A8-A09E-3739CEA8A6C7}" sibTransId="{012E50E5-E1BB-470D-AA0B-5DBE53070C71}"/>
    <dgm:cxn modelId="{DA235ED0-8F47-EC4A-AFF8-257FD889C5DD}" type="presOf" srcId="{F62C4960-797B-428A-BFA7-F7B7A6615614}" destId="{358ED63F-1452-3740-8BD6-7E95702B73D1}" srcOrd="0" destOrd="0" presId="urn:microsoft.com/office/officeart/2008/layout/LinedList"/>
    <dgm:cxn modelId="{A2DF24D7-0770-EC48-9FF4-271BC6CD8000}" type="presOf" srcId="{FFF3EF6D-7A44-4024-84D9-AA02C705F56E}" destId="{763438C9-BB0D-1547-BBA6-39E399C8FA8A}" srcOrd="0" destOrd="0" presId="urn:microsoft.com/office/officeart/2008/layout/LinedList"/>
    <dgm:cxn modelId="{6BDCE023-85D2-C248-B711-A35EA7D74E0B}" type="presParOf" srcId="{763438C9-BB0D-1547-BBA6-39E399C8FA8A}" destId="{AD5B11B1-F76D-5C45-8000-1318D6ADD3A8}" srcOrd="0" destOrd="0" presId="urn:microsoft.com/office/officeart/2008/layout/LinedList"/>
    <dgm:cxn modelId="{EAB014DA-9A3C-B44B-86C5-D9DC87EB8F02}" type="presParOf" srcId="{763438C9-BB0D-1547-BBA6-39E399C8FA8A}" destId="{9185B8BA-C626-0B41-9959-E13A15E627B6}" srcOrd="1" destOrd="0" presId="urn:microsoft.com/office/officeart/2008/layout/LinedList"/>
    <dgm:cxn modelId="{CB39B67F-C6FF-3441-9BE4-9106D12C638A}" type="presParOf" srcId="{9185B8BA-C626-0B41-9959-E13A15E627B6}" destId="{358ED63F-1452-3740-8BD6-7E95702B73D1}" srcOrd="0" destOrd="0" presId="urn:microsoft.com/office/officeart/2008/layout/LinedList"/>
    <dgm:cxn modelId="{0B0D4E9C-D728-4E45-B4E1-76DD45477523}" type="presParOf" srcId="{9185B8BA-C626-0B41-9959-E13A15E627B6}" destId="{6AF17EAD-B85E-564E-83DD-00484368D653}" srcOrd="1" destOrd="0" presId="urn:microsoft.com/office/officeart/2008/layout/LinedList"/>
    <dgm:cxn modelId="{1B8C326B-A60C-B44E-982A-AFC60F2CA579}" type="presParOf" srcId="{763438C9-BB0D-1547-BBA6-39E399C8FA8A}" destId="{4407DA18-7BBB-714C-8829-702274F568D6}" srcOrd="2" destOrd="0" presId="urn:microsoft.com/office/officeart/2008/layout/LinedList"/>
    <dgm:cxn modelId="{0A1B4D98-1506-8546-8B86-58AD0529301B}" type="presParOf" srcId="{763438C9-BB0D-1547-BBA6-39E399C8FA8A}" destId="{593DCF50-4A9E-E649-BD4A-ECFC2FDED7D4}" srcOrd="3" destOrd="0" presId="urn:microsoft.com/office/officeart/2008/layout/LinedList"/>
    <dgm:cxn modelId="{45368CFA-145E-8E47-B7D9-857C589A70D9}" type="presParOf" srcId="{593DCF50-4A9E-E649-BD4A-ECFC2FDED7D4}" destId="{A4C1D5EB-F52F-5C46-A5F2-6E742ADCF6EC}" srcOrd="0" destOrd="0" presId="urn:microsoft.com/office/officeart/2008/layout/LinedList"/>
    <dgm:cxn modelId="{FDDAFAAE-342C-AA4F-84BB-48A7B050B511}" type="presParOf" srcId="{593DCF50-4A9E-E649-BD4A-ECFC2FDED7D4}" destId="{648A35C4-E77B-C04F-A8EA-5FAFD7C3233F}" srcOrd="1" destOrd="0" presId="urn:microsoft.com/office/officeart/2008/layout/LinedList"/>
    <dgm:cxn modelId="{E87D6893-D3C0-8047-B359-EF3F0B3EE8C3}" type="presParOf" srcId="{763438C9-BB0D-1547-BBA6-39E399C8FA8A}" destId="{C8D5B161-6237-8343-936F-5CE5C01A4F46}" srcOrd="4" destOrd="0" presId="urn:microsoft.com/office/officeart/2008/layout/LinedList"/>
    <dgm:cxn modelId="{F596AD25-4AB1-D644-A82A-5595CDDC60A5}" type="presParOf" srcId="{763438C9-BB0D-1547-BBA6-39E399C8FA8A}" destId="{9BD307E0-0369-F54E-AE60-8FAD63180CB3}" srcOrd="5" destOrd="0" presId="urn:microsoft.com/office/officeart/2008/layout/LinedList"/>
    <dgm:cxn modelId="{C365FD52-F8D8-3A47-9DCA-CCAB05D26088}" type="presParOf" srcId="{9BD307E0-0369-F54E-AE60-8FAD63180CB3}" destId="{E38C574E-D90E-6B45-86E4-5CAA7CF2DE46}" srcOrd="0" destOrd="0" presId="urn:microsoft.com/office/officeart/2008/layout/LinedList"/>
    <dgm:cxn modelId="{E5A605F1-EECD-644C-989C-FB61203F34FF}" type="presParOf" srcId="{9BD307E0-0369-F54E-AE60-8FAD63180CB3}" destId="{C68E6985-1C16-6041-A01D-1D387F5AC91D}" srcOrd="1" destOrd="0" presId="urn:microsoft.com/office/officeart/2008/layout/LinedList"/>
    <dgm:cxn modelId="{62233D10-0A61-5D44-BC49-D210CCB39E6B}" type="presParOf" srcId="{763438C9-BB0D-1547-BBA6-39E399C8FA8A}" destId="{F0E98A03-8D32-CC4E-BBBE-6599F0D03255}" srcOrd="6" destOrd="0" presId="urn:microsoft.com/office/officeart/2008/layout/LinedList"/>
    <dgm:cxn modelId="{450722D5-87B0-2046-A5E5-3EC18D535952}" type="presParOf" srcId="{763438C9-BB0D-1547-BBA6-39E399C8FA8A}" destId="{3D1097D8-F728-754A-A260-8083E066D89F}" srcOrd="7" destOrd="0" presId="urn:microsoft.com/office/officeart/2008/layout/LinedList"/>
    <dgm:cxn modelId="{A61D2B81-4D3F-7643-A872-1678B301E1E7}" type="presParOf" srcId="{3D1097D8-F728-754A-A260-8083E066D89F}" destId="{55D92E14-BA0B-1A4B-BA03-D39DC3640B6A}" srcOrd="0" destOrd="0" presId="urn:microsoft.com/office/officeart/2008/layout/LinedList"/>
    <dgm:cxn modelId="{0DBBF590-BC10-7A42-AD22-47335D0DD96D}" type="presParOf" srcId="{3D1097D8-F728-754A-A260-8083E066D89F}" destId="{F61C07C1-4ABF-5E46-BB5A-25A90DC9398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D9251-D34F-A143-B15A-B12762A7281A}">
      <dsp:nvSpPr>
        <dsp:cNvPr id="0" name=""/>
        <dsp:cNvSpPr/>
      </dsp:nvSpPr>
      <dsp:spPr>
        <a:xfrm rot="5400000">
          <a:off x="5866654" y="-3299255"/>
          <a:ext cx="1343685" cy="795216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>
              <a:latin typeface="Apple Braille" pitchFamily="2" charset="0"/>
            </a:rPr>
            <a:t>What scientific problem is addressed in the paper? </a:t>
          </a:r>
          <a:endParaRPr lang="zh-CN" altLang="en-US" sz="2400" kern="1200" dirty="0">
            <a:latin typeface="Apple Braille" pitchFamily="2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>
              <a:latin typeface="Apple Braille" pitchFamily="2" charset="0"/>
            </a:rPr>
            <a:t>What is the corresponding mathematical or statistical problem? </a:t>
          </a:r>
          <a:endParaRPr lang="zh-CN" altLang="en-US" sz="2400" kern="1200" dirty="0">
            <a:latin typeface="Apple Braille" pitchFamily="2" charset="0"/>
          </a:endParaRPr>
        </a:p>
      </dsp:txBody>
      <dsp:txXfrm rot="-5400000">
        <a:off x="2562414" y="70578"/>
        <a:ext cx="7886574" cy="1212499"/>
      </dsp:txXfrm>
    </dsp:sp>
    <dsp:sp modelId="{15BFF135-E7E7-FD4D-A515-679F6B80C25D}">
      <dsp:nvSpPr>
        <dsp:cNvPr id="0" name=""/>
        <dsp:cNvSpPr/>
      </dsp:nvSpPr>
      <dsp:spPr>
        <a:xfrm>
          <a:off x="463" y="962"/>
          <a:ext cx="2561950" cy="13517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400" b="1" kern="1200" dirty="0">
              <a:latin typeface="Apple Braille" pitchFamily="2" charset="0"/>
            </a:rPr>
            <a:t>What</a:t>
          </a:r>
          <a:r>
            <a:rPr lang="en-US" altLang="zh-CN" sz="5400" kern="1200" dirty="0">
              <a:latin typeface="Apple Braille" pitchFamily="2" charset="0"/>
            </a:rPr>
            <a:t>:</a:t>
          </a:r>
          <a:endParaRPr lang="zh-CN" altLang="en-US" sz="5400" kern="1200" dirty="0">
            <a:latin typeface="Apple Braille" pitchFamily="2" charset="0"/>
          </a:endParaRPr>
        </a:p>
      </dsp:txBody>
      <dsp:txXfrm>
        <a:off x="66449" y="66948"/>
        <a:ext cx="2429978" cy="1219759"/>
      </dsp:txXfrm>
    </dsp:sp>
    <dsp:sp modelId="{D803E5DB-F537-7E47-8543-1806B22EC78D}">
      <dsp:nvSpPr>
        <dsp:cNvPr id="0" name=""/>
        <dsp:cNvSpPr/>
      </dsp:nvSpPr>
      <dsp:spPr>
        <a:xfrm rot="5400000">
          <a:off x="5837656" y="-1854149"/>
          <a:ext cx="1386656" cy="796830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>
              <a:latin typeface="Apple Braille" pitchFamily="2" charset="0"/>
            </a:rPr>
            <a:t>Why is this problem important? </a:t>
          </a:r>
          <a:endParaRPr lang="zh-CN" altLang="en-US" sz="2400" kern="1200" dirty="0">
            <a:latin typeface="Apple Braille" pitchFamily="2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>
              <a:latin typeface="Apple Braille" pitchFamily="2" charset="0"/>
            </a:rPr>
            <a:t>Why is this problem challenging? </a:t>
          </a:r>
          <a:endParaRPr lang="zh-CN" altLang="en-US" sz="2400" kern="1200" dirty="0">
            <a:latin typeface="Apple Braille" pitchFamily="2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>
              <a:latin typeface="Apple Braille" pitchFamily="2" charset="0"/>
            </a:rPr>
            <a:t>Why existing methods can not solve this problem? </a:t>
          </a:r>
          <a:endParaRPr lang="zh-CN" altLang="en-US" sz="2400" kern="1200" dirty="0">
            <a:latin typeface="Apple Braille" pitchFamily="2" charset="0"/>
          </a:endParaRPr>
        </a:p>
      </dsp:txBody>
      <dsp:txXfrm rot="-5400000">
        <a:off x="2546833" y="1504365"/>
        <a:ext cx="7900612" cy="1251274"/>
      </dsp:txXfrm>
    </dsp:sp>
    <dsp:sp modelId="{B98B1F22-D499-2C42-B751-6BF95768E7C9}">
      <dsp:nvSpPr>
        <dsp:cNvPr id="0" name=""/>
        <dsp:cNvSpPr/>
      </dsp:nvSpPr>
      <dsp:spPr>
        <a:xfrm>
          <a:off x="0" y="1499620"/>
          <a:ext cx="2546369" cy="12503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5400" b="1" kern="1200" dirty="0">
              <a:latin typeface="Apple Braille" pitchFamily="2" charset="0"/>
            </a:rPr>
            <a:t>Why</a:t>
          </a:r>
          <a:r>
            <a:rPr lang="zh-CN" sz="5400" kern="1200" dirty="0">
              <a:latin typeface="Apple Braille" pitchFamily="2" charset="0"/>
            </a:rPr>
            <a:t>:</a:t>
          </a:r>
          <a:r>
            <a:rPr lang="en-CA" sz="5400" kern="1200" dirty="0">
              <a:latin typeface="Apple Braille" pitchFamily="2" charset="0"/>
            </a:rPr>
            <a:t> </a:t>
          </a:r>
          <a:endParaRPr lang="zh-CN" sz="5400" kern="1200" dirty="0">
            <a:latin typeface="Apple Braille" pitchFamily="2" charset="0"/>
          </a:endParaRPr>
        </a:p>
      </dsp:txBody>
      <dsp:txXfrm>
        <a:off x="61035" y="1560655"/>
        <a:ext cx="2424299" cy="1128246"/>
      </dsp:txXfrm>
    </dsp:sp>
    <dsp:sp modelId="{F1EB2FC6-D1A0-B94D-A58C-CBBF6731AEF2}">
      <dsp:nvSpPr>
        <dsp:cNvPr id="0" name=""/>
        <dsp:cNvSpPr/>
      </dsp:nvSpPr>
      <dsp:spPr>
        <a:xfrm rot="5400000">
          <a:off x="5857515" y="-399585"/>
          <a:ext cx="1343685" cy="79574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>
              <a:latin typeface="Apple Braille" pitchFamily="2" charset="0"/>
            </a:rPr>
            <a:t>How do the authors tackle this problem? </a:t>
          </a:r>
          <a:endParaRPr lang="zh-CN" altLang="en-US" sz="2400" kern="1200" dirty="0">
            <a:latin typeface="Apple Braille" pitchFamily="2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>
              <a:latin typeface="Apple Braille" pitchFamily="2" charset="0"/>
            </a:rPr>
            <a:t>How do they justify the proposed method?</a:t>
          </a:r>
          <a:endParaRPr lang="zh-CN" altLang="en-US" sz="2400" kern="1200" dirty="0">
            <a:latin typeface="Apple Braille" pitchFamily="2" charset="0"/>
          </a:endParaRPr>
        </a:p>
      </dsp:txBody>
      <dsp:txXfrm rot="-5400000">
        <a:off x="2550619" y="2972904"/>
        <a:ext cx="7891886" cy="1212499"/>
      </dsp:txXfrm>
    </dsp:sp>
    <dsp:sp modelId="{A6B6C311-271B-4040-9292-012A2E5998DE}">
      <dsp:nvSpPr>
        <dsp:cNvPr id="0" name=""/>
        <dsp:cNvSpPr/>
      </dsp:nvSpPr>
      <dsp:spPr>
        <a:xfrm>
          <a:off x="0" y="3025287"/>
          <a:ext cx="2550154" cy="11077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400" b="1" kern="1200" dirty="0">
              <a:latin typeface="Apple Braille" pitchFamily="2" charset="0"/>
            </a:rPr>
            <a:t>How</a:t>
          </a:r>
          <a:r>
            <a:rPr lang="en-US" altLang="zh-CN" sz="5400" kern="1200" dirty="0">
              <a:latin typeface="Apple Braille" pitchFamily="2" charset="0"/>
            </a:rPr>
            <a:t>:</a:t>
          </a:r>
          <a:endParaRPr lang="zh-CN" altLang="en-US" sz="5400" kern="1200" dirty="0">
            <a:latin typeface="Apple Braille" pitchFamily="2" charset="0"/>
          </a:endParaRPr>
        </a:p>
      </dsp:txBody>
      <dsp:txXfrm>
        <a:off x="54075" y="3079362"/>
        <a:ext cx="2442004" cy="9995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5B11B1-F76D-5C45-8000-1318D6ADD3A8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ED63F-1452-3740-8BD6-7E95702B73D1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latin typeface="Apple Braille" pitchFamily="2" charset="0"/>
            </a:rPr>
            <a:t>More objective</a:t>
          </a:r>
          <a:r>
            <a:rPr lang="en-US" sz="2600" kern="1200" dirty="0">
              <a:latin typeface="Apple Braille" pitchFamily="2" charset="0"/>
            </a:rPr>
            <a:t>: immediately inspect if "true" variables are missing in the set or unimportant variables are involved.</a:t>
          </a:r>
        </a:p>
      </dsp:txBody>
      <dsp:txXfrm>
        <a:off x="0" y="0"/>
        <a:ext cx="6900512" cy="1384035"/>
      </dsp:txXfrm>
    </dsp:sp>
    <dsp:sp modelId="{4407DA18-7BBB-714C-8829-702274F568D6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C1D5EB-F52F-5C46-A5F2-6E742ADCF6EC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latin typeface="Apple Braille" pitchFamily="2" charset="0"/>
            </a:rPr>
            <a:t>Finding best model</a:t>
          </a:r>
          <a:r>
            <a:rPr lang="en-US" sz="2600" kern="1200" dirty="0">
              <a:latin typeface="Apple Braille" pitchFamily="2" charset="0"/>
            </a:rPr>
            <a:t>: the most suitable variables for sparse modeling receive higher importance values.</a:t>
          </a:r>
        </a:p>
      </dsp:txBody>
      <dsp:txXfrm>
        <a:off x="0" y="1384035"/>
        <a:ext cx="6900512" cy="1384035"/>
      </dsp:txXfrm>
    </dsp:sp>
    <dsp:sp modelId="{C8D5B161-6237-8343-936F-5CE5C01A4F46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8C574E-D90E-6B45-86E4-5CAA7CF2DE46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latin typeface="Apple Braille" pitchFamily="2" charset="0"/>
            </a:rPr>
            <a:t>Getting a sense on model selection uncertainty: </a:t>
          </a:r>
          <a:r>
            <a:rPr lang="en-US" sz="2600" kern="1200" dirty="0">
              <a:latin typeface="Apple Braille" pitchFamily="2" charset="0"/>
            </a:rPr>
            <a:t>data analyst will be informed on possible alternative models/covariates.</a:t>
          </a:r>
        </a:p>
      </dsp:txBody>
      <dsp:txXfrm>
        <a:off x="0" y="2768070"/>
        <a:ext cx="6900512" cy="1384035"/>
      </dsp:txXfrm>
    </dsp:sp>
    <dsp:sp modelId="{F0E98A03-8D32-CC4E-BBBE-6599F0D03255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D92E14-BA0B-1A4B-BA03-D39DC3640B6A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Apple Braille" pitchFamily="2" charset="0"/>
            </a:rPr>
            <a:t>Helping on the </a:t>
          </a:r>
          <a:r>
            <a:rPr lang="en-US" sz="2600" b="1" kern="1200" dirty="0">
              <a:latin typeface="Apple Braille" pitchFamily="2" charset="0"/>
            </a:rPr>
            <a:t>choice between model selection and model averaging.</a:t>
          </a:r>
          <a:endParaRPr lang="en-US" sz="2600" kern="1200" dirty="0">
            <a:latin typeface="Apple Braille" pitchFamily="2" charset="0"/>
          </a:endParaRPr>
        </a:p>
      </dsp:txBody>
      <dsp:txXfrm>
        <a:off x="0" y="4152105"/>
        <a:ext cx="6900512" cy="1384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04:18:39.6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45502-A11A-AE4A-9F4A-152D769929E8}" type="datetimeFigureOut">
              <a:rPr kumimoji="1" lang="zh-CN" altLang="en-US" smtClean="0"/>
              <a:t>2022/3/3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47FD0-32DC-2A45-AD04-7957832A00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3167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7FD0-32DC-2A45-AD04-7957832A00D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7632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7FD0-32DC-2A45-AD04-7957832A00D0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9972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DengXian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7FD0-32DC-2A45-AD04-7957832A00D0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5324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7FD0-32DC-2A45-AD04-7957832A00D0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7333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7FD0-32DC-2A45-AD04-7957832A00D0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1827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7FD0-32DC-2A45-AD04-7957832A00D0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9458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7FD0-32DC-2A45-AD04-7957832A00D0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2188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7FD0-32DC-2A45-AD04-7957832A00D0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4496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7FD0-32DC-2A45-AD04-7957832A00D0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3263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7FD0-32DC-2A45-AD04-7957832A00D0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6180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7FD0-32DC-2A45-AD04-7957832A00D0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2886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7FD0-32DC-2A45-AD04-7957832A00D0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5239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7FD0-32DC-2A45-AD04-7957832A00D0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0171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7FD0-32DC-2A45-AD04-7957832A00D0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6671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7FD0-32DC-2A45-AD04-7957832A00D0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53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7FD0-32DC-2A45-AD04-7957832A00D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6830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7FD0-32DC-2A45-AD04-7957832A00D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1330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7FD0-32DC-2A45-AD04-7957832A00D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6220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7FD0-32DC-2A45-AD04-7957832A00D0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8760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800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7FD0-32DC-2A45-AD04-7957832A00D0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2893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7FD0-32DC-2A45-AD04-7957832A00D0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7638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47FD0-32DC-2A45-AD04-7957832A00D0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7478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37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23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560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818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45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71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45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3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81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08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5" r:id="rId2"/>
    <p:sldLayoutId id="2147484004" r:id="rId3"/>
    <p:sldLayoutId id="2147484003" r:id="rId4"/>
    <p:sldLayoutId id="2147484002" r:id="rId5"/>
    <p:sldLayoutId id="2147484001" r:id="rId6"/>
    <p:sldLayoutId id="2147484000" r:id="rId7"/>
    <p:sldLayoutId id="2147483999" r:id="rId8"/>
    <p:sldLayoutId id="2147483998" r:id="rId9"/>
    <p:sldLayoutId id="2147483997" r:id="rId10"/>
    <p:sldLayoutId id="2147483996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kern="1200" spc="12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5000"/>
        </a:lnSpc>
        <a:spcBef>
          <a:spcPts val="1000"/>
        </a:spcBef>
        <a:buFont typeface="Arial" panose="020B0604020202020204" pitchFamily="34" charset="0"/>
        <a:buChar char="•"/>
        <a:defRPr sz="2600" kern="1200" spc="9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2200" kern="1200" spc="9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2000" kern="1200" spc="9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800" kern="1200" spc="9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800" kern="1200" spc="9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0.xml"/><Relationship Id="rId9" Type="http://schemas.microsoft.com/office/2007/relationships/diagramDrawing" Target="../diagrams/drawing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80.png"/><Relationship Id="rId5" Type="http://schemas.openxmlformats.org/officeDocument/2006/relationships/customXml" Target="../ink/ink1.xml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4D24BFD5-D814-402B-B6C4-EEF6AE14B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020E8F7-ABD9-0446-8051-0E43CFD80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194" y="652271"/>
            <a:ext cx="6867938" cy="413543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zh-CN" sz="5400" dirty="0">
                <a:latin typeface="Apple Braille" pitchFamily="2" charset="0"/>
                <a:cs typeface="Arial" panose="020B0604020202020204" pitchFamily="34" charset="0"/>
              </a:rPr>
              <a:t>Sparsity Oriented Importance Learning for High-dimensional Linear Regression</a:t>
            </a:r>
            <a:endParaRPr kumimoji="1" lang="en-US" altLang="zh-CN" sz="5400" dirty="0">
              <a:latin typeface="Apple Braille" pitchFamily="2" charset="0"/>
              <a:cs typeface="Arial" panose="020B0604020202020204" pitchFamily="34" charset="0"/>
            </a:endParaRPr>
          </a:p>
        </p:txBody>
      </p:sp>
      <p:sp>
        <p:nvSpPr>
          <p:cNvPr id="86" name="Rectangle 10">
            <a:extLst>
              <a:ext uri="{FF2B5EF4-FFF2-40B4-BE49-F238E27FC236}">
                <a16:creationId xmlns:a16="http://schemas.microsoft.com/office/drawing/2014/main" id="{36FED7E8-9A97-475F-9FA4-113410D4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6139" y="1031284"/>
            <a:ext cx="3647661" cy="4436126"/>
          </a:xfrm>
          <a:custGeom>
            <a:avLst/>
            <a:gdLst>
              <a:gd name="connsiteX0" fmla="*/ 0 w 3647661"/>
              <a:gd name="connsiteY0" fmla="*/ 0 h 4436126"/>
              <a:gd name="connsiteX1" fmla="*/ 498514 w 3647661"/>
              <a:gd name="connsiteY1" fmla="*/ 0 h 4436126"/>
              <a:gd name="connsiteX2" fmla="*/ 1069981 w 3647661"/>
              <a:gd name="connsiteY2" fmla="*/ 0 h 4436126"/>
              <a:gd name="connsiteX3" fmla="*/ 1714401 w 3647661"/>
              <a:gd name="connsiteY3" fmla="*/ 0 h 4436126"/>
              <a:gd name="connsiteX4" fmla="*/ 2285868 w 3647661"/>
              <a:gd name="connsiteY4" fmla="*/ 0 h 4436126"/>
              <a:gd name="connsiteX5" fmla="*/ 2784381 w 3647661"/>
              <a:gd name="connsiteY5" fmla="*/ 0 h 4436126"/>
              <a:gd name="connsiteX6" fmla="*/ 3647661 w 3647661"/>
              <a:gd name="connsiteY6" fmla="*/ 0 h 4436126"/>
              <a:gd name="connsiteX7" fmla="*/ 3647661 w 3647661"/>
              <a:gd name="connsiteY7" fmla="*/ 633732 h 4436126"/>
              <a:gd name="connsiteX8" fmla="*/ 3647661 w 3647661"/>
              <a:gd name="connsiteY8" fmla="*/ 1267465 h 4436126"/>
              <a:gd name="connsiteX9" fmla="*/ 3647661 w 3647661"/>
              <a:gd name="connsiteY9" fmla="*/ 1768113 h 4436126"/>
              <a:gd name="connsiteX10" fmla="*/ 3647661 w 3647661"/>
              <a:gd name="connsiteY10" fmla="*/ 2446207 h 4436126"/>
              <a:gd name="connsiteX11" fmla="*/ 3647661 w 3647661"/>
              <a:gd name="connsiteY11" fmla="*/ 2946855 h 4436126"/>
              <a:gd name="connsiteX12" fmla="*/ 3647661 w 3647661"/>
              <a:gd name="connsiteY12" fmla="*/ 3580587 h 4436126"/>
              <a:gd name="connsiteX13" fmla="*/ 3647661 w 3647661"/>
              <a:gd name="connsiteY13" fmla="*/ 4436126 h 4436126"/>
              <a:gd name="connsiteX14" fmla="*/ 3039718 w 3647661"/>
              <a:gd name="connsiteY14" fmla="*/ 4436126 h 4436126"/>
              <a:gd name="connsiteX15" fmla="*/ 2431774 w 3647661"/>
              <a:gd name="connsiteY15" fmla="*/ 4436126 h 4436126"/>
              <a:gd name="connsiteX16" fmla="*/ 1823831 w 3647661"/>
              <a:gd name="connsiteY16" fmla="*/ 4436126 h 4436126"/>
              <a:gd name="connsiteX17" fmla="*/ 1288840 w 3647661"/>
              <a:gd name="connsiteY17" fmla="*/ 4436126 h 4436126"/>
              <a:gd name="connsiteX18" fmla="*/ 607943 w 3647661"/>
              <a:gd name="connsiteY18" fmla="*/ 4436126 h 4436126"/>
              <a:gd name="connsiteX19" fmla="*/ 0 w 3647661"/>
              <a:gd name="connsiteY19" fmla="*/ 4436126 h 4436126"/>
              <a:gd name="connsiteX20" fmla="*/ 0 w 3647661"/>
              <a:gd name="connsiteY20" fmla="*/ 3758032 h 4436126"/>
              <a:gd name="connsiteX21" fmla="*/ 0 w 3647661"/>
              <a:gd name="connsiteY21" fmla="*/ 3035578 h 4436126"/>
              <a:gd name="connsiteX22" fmla="*/ 0 w 3647661"/>
              <a:gd name="connsiteY22" fmla="*/ 2401845 h 4436126"/>
              <a:gd name="connsiteX23" fmla="*/ 0 w 3647661"/>
              <a:gd name="connsiteY23" fmla="*/ 1768113 h 4436126"/>
              <a:gd name="connsiteX24" fmla="*/ 0 w 3647661"/>
              <a:gd name="connsiteY24" fmla="*/ 1178742 h 4436126"/>
              <a:gd name="connsiteX25" fmla="*/ 0 w 3647661"/>
              <a:gd name="connsiteY25" fmla="*/ 589371 h 4436126"/>
              <a:gd name="connsiteX26" fmla="*/ 0 w 3647661"/>
              <a:gd name="connsiteY26" fmla="*/ 0 h 443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47661" h="4436126" fill="none" extrusionOk="0">
                <a:moveTo>
                  <a:pt x="0" y="0"/>
                </a:moveTo>
                <a:cubicBezTo>
                  <a:pt x="116158" y="-16963"/>
                  <a:pt x="364681" y="-4006"/>
                  <a:pt x="498514" y="0"/>
                </a:cubicBezTo>
                <a:cubicBezTo>
                  <a:pt x="632347" y="4006"/>
                  <a:pt x="950865" y="15164"/>
                  <a:pt x="1069981" y="0"/>
                </a:cubicBezTo>
                <a:cubicBezTo>
                  <a:pt x="1189097" y="-15164"/>
                  <a:pt x="1556518" y="-23132"/>
                  <a:pt x="1714401" y="0"/>
                </a:cubicBezTo>
                <a:cubicBezTo>
                  <a:pt x="1872284" y="23132"/>
                  <a:pt x="2015985" y="9364"/>
                  <a:pt x="2285868" y="0"/>
                </a:cubicBezTo>
                <a:cubicBezTo>
                  <a:pt x="2555751" y="-9364"/>
                  <a:pt x="2555148" y="14141"/>
                  <a:pt x="2784381" y="0"/>
                </a:cubicBezTo>
                <a:cubicBezTo>
                  <a:pt x="3013614" y="-14141"/>
                  <a:pt x="3216105" y="-3763"/>
                  <a:pt x="3647661" y="0"/>
                </a:cubicBezTo>
                <a:cubicBezTo>
                  <a:pt x="3623206" y="221859"/>
                  <a:pt x="3622213" y="458853"/>
                  <a:pt x="3647661" y="633732"/>
                </a:cubicBezTo>
                <a:cubicBezTo>
                  <a:pt x="3673109" y="808611"/>
                  <a:pt x="3674779" y="1138417"/>
                  <a:pt x="3647661" y="1267465"/>
                </a:cubicBezTo>
                <a:cubicBezTo>
                  <a:pt x="3620543" y="1396513"/>
                  <a:pt x="3664792" y="1625185"/>
                  <a:pt x="3647661" y="1768113"/>
                </a:cubicBezTo>
                <a:cubicBezTo>
                  <a:pt x="3630530" y="1911041"/>
                  <a:pt x="3671056" y="2135008"/>
                  <a:pt x="3647661" y="2446207"/>
                </a:cubicBezTo>
                <a:cubicBezTo>
                  <a:pt x="3624266" y="2757406"/>
                  <a:pt x="3642702" y="2713342"/>
                  <a:pt x="3647661" y="2946855"/>
                </a:cubicBezTo>
                <a:cubicBezTo>
                  <a:pt x="3652620" y="3180368"/>
                  <a:pt x="3664319" y="3290221"/>
                  <a:pt x="3647661" y="3580587"/>
                </a:cubicBezTo>
                <a:cubicBezTo>
                  <a:pt x="3631003" y="3870953"/>
                  <a:pt x="3617531" y="4259425"/>
                  <a:pt x="3647661" y="4436126"/>
                </a:cubicBezTo>
                <a:cubicBezTo>
                  <a:pt x="3523929" y="4410412"/>
                  <a:pt x="3241413" y="4436068"/>
                  <a:pt x="3039718" y="4436126"/>
                </a:cubicBezTo>
                <a:cubicBezTo>
                  <a:pt x="2838023" y="4436184"/>
                  <a:pt x="2630387" y="4431142"/>
                  <a:pt x="2431774" y="4436126"/>
                </a:cubicBezTo>
                <a:cubicBezTo>
                  <a:pt x="2233161" y="4441110"/>
                  <a:pt x="2003296" y="4449826"/>
                  <a:pt x="1823831" y="4436126"/>
                </a:cubicBezTo>
                <a:cubicBezTo>
                  <a:pt x="1644366" y="4422426"/>
                  <a:pt x="1399453" y="4442442"/>
                  <a:pt x="1288840" y="4436126"/>
                </a:cubicBezTo>
                <a:cubicBezTo>
                  <a:pt x="1178227" y="4429810"/>
                  <a:pt x="793482" y="4411099"/>
                  <a:pt x="607943" y="4436126"/>
                </a:cubicBezTo>
                <a:cubicBezTo>
                  <a:pt x="422404" y="4461153"/>
                  <a:pt x="158703" y="4453091"/>
                  <a:pt x="0" y="4436126"/>
                </a:cubicBezTo>
                <a:cubicBezTo>
                  <a:pt x="8129" y="4099466"/>
                  <a:pt x="23502" y="4014012"/>
                  <a:pt x="0" y="3758032"/>
                </a:cubicBezTo>
                <a:cubicBezTo>
                  <a:pt x="-23502" y="3502052"/>
                  <a:pt x="8018" y="3295661"/>
                  <a:pt x="0" y="3035578"/>
                </a:cubicBezTo>
                <a:cubicBezTo>
                  <a:pt x="-8018" y="2775495"/>
                  <a:pt x="-8720" y="2595880"/>
                  <a:pt x="0" y="2401845"/>
                </a:cubicBezTo>
                <a:cubicBezTo>
                  <a:pt x="8720" y="2207810"/>
                  <a:pt x="9279" y="1982551"/>
                  <a:pt x="0" y="1768113"/>
                </a:cubicBezTo>
                <a:cubicBezTo>
                  <a:pt x="-9279" y="1553675"/>
                  <a:pt x="7090" y="1354447"/>
                  <a:pt x="0" y="1178742"/>
                </a:cubicBezTo>
                <a:cubicBezTo>
                  <a:pt x="-7090" y="1003037"/>
                  <a:pt x="-23786" y="768334"/>
                  <a:pt x="0" y="589371"/>
                </a:cubicBezTo>
                <a:cubicBezTo>
                  <a:pt x="23786" y="410408"/>
                  <a:pt x="-16955" y="242082"/>
                  <a:pt x="0" y="0"/>
                </a:cubicBezTo>
                <a:close/>
              </a:path>
              <a:path w="3647661" h="4436126" stroke="0" extrusionOk="0">
                <a:moveTo>
                  <a:pt x="0" y="0"/>
                </a:moveTo>
                <a:cubicBezTo>
                  <a:pt x="171149" y="-7244"/>
                  <a:pt x="374684" y="2591"/>
                  <a:pt x="534990" y="0"/>
                </a:cubicBezTo>
                <a:cubicBezTo>
                  <a:pt x="695296" y="-2591"/>
                  <a:pt x="907320" y="7483"/>
                  <a:pt x="1069981" y="0"/>
                </a:cubicBezTo>
                <a:cubicBezTo>
                  <a:pt x="1232642" y="-7483"/>
                  <a:pt x="1543604" y="-26203"/>
                  <a:pt x="1677924" y="0"/>
                </a:cubicBezTo>
                <a:cubicBezTo>
                  <a:pt x="1812244" y="26203"/>
                  <a:pt x="2140632" y="31361"/>
                  <a:pt x="2322344" y="0"/>
                </a:cubicBezTo>
                <a:cubicBezTo>
                  <a:pt x="2504056" y="-31361"/>
                  <a:pt x="2658834" y="3381"/>
                  <a:pt x="2893811" y="0"/>
                </a:cubicBezTo>
                <a:cubicBezTo>
                  <a:pt x="3128788" y="-3381"/>
                  <a:pt x="3338741" y="-10376"/>
                  <a:pt x="3647661" y="0"/>
                </a:cubicBezTo>
                <a:cubicBezTo>
                  <a:pt x="3628986" y="244498"/>
                  <a:pt x="3624774" y="362520"/>
                  <a:pt x="3647661" y="545010"/>
                </a:cubicBezTo>
                <a:cubicBezTo>
                  <a:pt x="3670549" y="727500"/>
                  <a:pt x="3619543" y="968439"/>
                  <a:pt x="3647661" y="1134381"/>
                </a:cubicBezTo>
                <a:cubicBezTo>
                  <a:pt x="3675779" y="1300323"/>
                  <a:pt x="3670065" y="1646297"/>
                  <a:pt x="3647661" y="1856836"/>
                </a:cubicBezTo>
                <a:cubicBezTo>
                  <a:pt x="3625257" y="2067375"/>
                  <a:pt x="3632904" y="2315399"/>
                  <a:pt x="3647661" y="2490568"/>
                </a:cubicBezTo>
                <a:cubicBezTo>
                  <a:pt x="3662418" y="2665737"/>
                  <a:pt x="3616073" y="2880164"/>
                  <a:pt x="3647661" y="3124300"/>
                </a:cubicBezTo>
                <a:cubicBezTo>
                  <a:pt x="3679249" y="3368436"/>
                  <a:pt x="3677361" y="3519722"/>
                  <a:pt x="3647661" y="3758032"/>
                </a:cubicBezTo>
                <a:cubicBezTo>
                  <a:pt x="3617961" y="3996342"/>
                  <a:pt x="3615180" y="4147465"/>
                  <a:pt x="3647661" y="4436126"/>
                </a:cubicBezTo>
                <a:cubicBezTo>
                  <a:pt x="3506685" y="4421969"/>
                  <a:pt x="3266652" y="4433618"/>
                  <a:pt x="3149147" y="4436126"/>
                </a:cubicBezTo>
                <a:cubicBezTo>
                  <a:pt x="3031642" y="4438634"/>
                  <a:pt x="2832267" y="4432536"/>
                  <a:pt x="2650634" y="4436126"/>
                </a:cubicBezTo>
                <a:cubicBezTo>
                  <a:pt x="2469001" y="4439716"/>
                  <a:pt x="2324677" y="4416284"/>
                  <a:pt x="2042690" y="4436126"/>
                </a:cubicBezTo>
                <a:cubicBezTo>
                  <a:pt x="1760703" y="4455968"/>
                  <a:pt x="1686949" y="4416099"/>
                  <a:pt x="1398270" y="4436126"/>
                </a:cubicBezTo>
                <a:cubicBezTo>
                  <a:pt x="1109591" y="4456153"/>
                  <a:pt x="1071585" y="4455485"/>
                  <a:pt x="899756" y="4436126"/>
                </a:cubicBezTo>
                <a:cubicBezTo>
                  <a:pt x="727927" y="4416767"/>
                  <a:pt x="344407" y="4430463"/>
                  <a:pt x="0" y="4436126"/>
                </a:cubicBezTo>
                <a:cubicBezTo>
                  <a:pt x="5440" y="4303018"/>
                  <a:pt x="91" y="4161914"/>
                  <a:pt x="0" y="3891116"/>
                </a:cubicBezTo>
                <a:cubicBezTo>
                  <a:pt x="-91" y="3620318"/>
                  <a:pt x="-11601" y="3462294"/>
                  <a:pt x="0" y="3301745"/>
                </a:cubicBezTo>
                <a:cubicBezTo>
                  <a:pt x="11601" y="3141196"/>
                  <a:pt x="22776" y="2916996"/>
                  <a:pt x="0" y="2756735"/>
                </a:cubicBezTo>
                <a:cubicBezTo>
                  <a:pt x="-22776" y="2596474"/>
                  <a:pt x="5257" y="2440491"/>
                  <a:pt x="0" y="2256087"/>
                </a:cubicBezTo>
                <a:cubicBezTo>
                  <a:pt x="-5257" y="2071683"/>
                  <a:pt x="20189" y="1902567"/>
                  <a:pt x="0" y="1666716"/>
                </a:cubicBezTo>
                <a:cubicBezTo>
                  <a:pt x="-20189" y="1430865"/>
                  <a:pt x="-21241" y="1161108"/>
                  <a:pt x="0" y="988622"/>
                </a:cubicBezTo>
                <a:cubicBezTo>
                  <a:pt x="21241" y="816136"/>
                  <a:pt x="17108" y="406740"/>
                  <a:pt x="0" y="0"/>
                </a:cubicBezTo>
                <a:close/>
              </a:path>
            </a:pathLst>
          </a:custGeom>
          <a:solidFill>
            <a:srgbClr val="BC9B84"/>
          </a:solidFill>
          <a:ln w="57150">
            <a:solidFill>
              <a:srgbClr val="BC9B84"/>
            </a:solidFill>
            <a:extLst>
              <a:ext uri="{C807C97D-BFC1-408E-A445-0C87EB9F89A2}">
                <ask:lineSketchStyleProps xmlns:ask="http://schemas.microsoft.com/office/drawing/2018/sketchyshapes" sd="6872833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71A7D9-27F0-3248-9B6C-0965CEEA7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6138" y="1406880"/>
            <a:ext cx="3815302" cy="38509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latin typeface="Apple Braille" pitchFamily="2" charset="0"/>
              </a:rPr>
              <a:t>MAT4376 Presentation</a:t>
            </a:r>
          </a:p>
          <a:p>
            <a:r>
              <a:rPr kumimoji="1" lang="en-US" altLang="zh-CN" sz="3200" dirty="0">
                <a:solidFill>
                  <a:schemeClr val="bg1"/>
                </a:solidFill>
                <a:latin typeface="Apple Braille" pitchFamily="2" charset="0"/>
              </a:rPr>
              <a:t>Prof. Chen Xu </a:t>
            </a:r>
          </a:p>
          <a:p>
            <a:endParaRPr kumimoji="1" lang="en-US" altLang="zh-CN" sz="1800" dirty="0">
              <a:solidFill>
                <a:schemeClr val="bg1"/>
              </a:solidFill>
              <a:latin typeface="Apple Braille" pitchFamily="2" charset="0"/>
            </a:endParaRPr>
          </a:p>
          <a:p>
            <a:endParaRPr kumimoji="1" lang="en-US" altLang="zh-CN" sz="1800" dirty="0">
              <a:solidFill>
                <a:schemeClr val="bg1"/>
              </a:solidFill>
              <a:latin typeface="Apple Braille" pitchFamily="2" charset="0"/>
            </a:endParaRPr>
          </a:p>
          <a:p>
            <a:r>
              <a:rPr kumimoji="1" lang="en-US" altLang="zh-CN" sz="1800" dirty="0">
                <a:solidFill>
                  <a:schemeClr val="bg1"/>
                </a:solidFill>
                <a:latin typeface="Apple Braille" pitchFamily="2" charset="0"/>
              </a:rPr>
              <a:t>By:</a:t>
            </a:r>
          </a:p>
          <a:p>
            <a:r>
              <a:rPr kumimoji="1" lang="en-US" altLang="zh-CN" sz="1800" dirty="0">
                <a:solidFill>
                  <a:schemeClr val="bg1"/>
                </a:solidFill>
                <a:latin typeface="Apple Braille" pitchFamily="2" charset="0"/>
              </a:rPr>
              <a:t>Jiahui Dong &amp; Qingyang Fu </a:t>
            </a:r>
          </a:p>
        </p:txBody>
      </p:sp>
      <p:sp>
        <p:nvSpPr>
          <p:cNvPr id="88" name="Rectangle 6">
            <a:extLst>
              <a:ext uri="{FF2B5EF4-FFF2-40B4-BE49-F238E27FC236}">
                <a16:creationId xmlns:a16="http://schemas.microsoft.com/office/drawing/2014/main" id="{2A39B854-4B6C-4F7F-A602-6F97770CE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39978"/>
            <a:ext cx="6281928" cy="27432"/>
          </a:xfrm>
          <a:custGeom>
            <a:avLst/>
            <a:gdLst>
              <a:gd name="connsiteX0" fmla="*/ 0 w 6281928"/>
              <a:gd name="connsiteY0" fmla="*/ 0 h 27432"/>
              <a:gd name="connsiteX1" fmla="*/ 572353 w 6281928"/>
              <a:gd name="connsiteY1" fmla="*/ 0 h 27432"/>
              <a:gd name="connsiteX2" fmla="*/ 1207526 w 6281928"/>
              <a:gd name="connsiteY2" fmla="*/ 0 h 27432"/>
              <a:gd name="connsiteX3" fmla="*/ 1779880 w 6281928"/>
              <a:gd name="connsiteY3" fmla="*/ 0 h 27432"/>
              <a:gd name="connsiteX4" fmla="*/ 2540691 w 6281928"/>
              <a:gd name="connsiteY4" fmla="*/ 0 h 27432"/>
              <a:gd name="connsiteX5" fmla="*/ 3238683 w 6281928"/>
              <a:gd name="connsiteY5" fmla="*/ 0 h 27432"/>
              <a:gd name="connsiteX6" fmla="*/ 3936675 w 6281928"/>
              <a:gd name="connsiteY6" fmla="*/ 0 h 27432"/>
              <a:gd name="connsiteX7" fmla="*/ 4760305 w 6281928"/>
              <a:gd name="connsiteY7" fmla="*/ 0 h 27432"/>
              <a:gd name="connsiteX8" fmla="*/ 5521117 w 6281928"/>
              <a:gd name="connsiteY8" fmla="*/ 0 h 27432"/>
              <a:gd name="connsiteX9" fmla="*/ 6281928 w 6281928"/>
              <a:gd name="connsiteY9" fmla="*/ 0 h 27432"/>
              <a:gd name="connsiteX10" fmla="*/ 6281928 w 6281928"/>
              <a:gd name="connsiteY10" fmla="*/ 27432 h 27432"/>
              <a:gd name="connsiteX11" fmla="*/ 5772394 w 6281928"/>
              <a:gd name="connsiteY11" fmla="*/ 27432 h 27432"/>
              <a:gd name="connsiteX12" fmla="*/ 5200040 w 6281928"/>
              <a:gd name="connsiteY12" fmla="*/ 27432 h 27432"/>
              <a:gd name="connsiteX13" fmla="*/ 4439229 w 6281928"/>
              <a:gd name="connsiteY13" fmla="*/ 27432 h 27432"/>
              <a:gd name="connsiteX14" fmla="*/ 3615599 w 6281928"/>
              <a:gd name="connsiteY14" fmla="*/ 27432 h 27432"/>
              <a:gd name="connsiteX15" fmla="*/ 2980426 w 6281928"/>
              <a:gd name="connsiteY15" fmla="*/ 27432 h 27432"/>
              <a:gd name="connsiteX16" fmla="*/ 2156795 w 6281928"/>
              <a:gd name="connsiteY16" fmla="*/ 27432 h 27432"/>
              <a:gd name="connsiteX17" fmla="*/ 1584442 w 6281928"/>
              <a:gd name="connsiteY17" fmla="*/ 27432 h 27432"/>
              <a:gd name="connsiteX18" fmla="*/ 1074908 w 6281928"/>
              <a:gd name="connsiteY18" fmla="*/ 27432 h 27432"/>
              <a:gd name="connsiteX19" fmla="*/ 0 w 6281928"/>
              <a:gd name="connsiteY19" fmla="*/ 27432 h 27432"/>
              <a:gd name="connsiteX20" fmla="*/ 0 w 6281928"/>
              <a:gd name="connsiteY20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281928" h="27432" fill="none" extrusionOk="0">
                <a:moveTo>
                  <a:pt x="0" y="0"/>
                </a:moveTo>
                <a:cubicBezTo>
                  <a:pt x="205960" y="24870"/>
                  <a:pt x="343550" y="5918"/>
                  <a:pt x="572353" y="0"/>
                </a:cubicBezTo>
                <a:cubicBezTo>
                  <a:pt x="801156" y="-5918"/>
                  <a:pt x="1015649" y="-11381"/>
                  <a:pt x="1207526" y="0"/>
                </a:cubicBezTo>
                <a:cubicBezTo>
                  <a:pt x="1399403" y="11381"/>
                  <a:pt x="1549725" y="7866"/>
                  <a:pt x="1779880" y="0"/>
                </a:cubicBezTo>
                <a:cubicBezTo>
                  <a:pt x="2010035" y="-7866"/>
                  <a:pt x="2190674" y="12826"/>
                  <a:pt x="2540691" y="0"/>
                </a:cubicBezTo>
                <a:cubicBezTo>
                  <a:pt x="2890708" y="-12826"/>
                  <a:pt x="3025718" y="-18534"/>
                  <a:pt x="3238683" y="0"/>
                </a:cubicBezTo>
                <a:cubicBezTo>
                  <a:pt x="3451648" y="18534"/>
                  <a:pt x="3603947" y="14884"/>
                  <a:pt x="3936675" y="0"/>
                </a:cubicBezTo>
                <a:cubicBezTo>
                  <a:pt x="4269403" y="-14884"/>
                  <a:pt x="4480718" y="-24607"/>
                  <a:pt x="4760305" y="0"/>
                </a:cubicBezTo>
                <a:cubicBezTo>
                  <a:pt x="5039892" y="24607"/>
                  <a:pt x="5359549" y="-31311"/>
                  <a:pt x="5521117" y="0"/>
                </a:cubicBezTo>
                <a:cubicBezTo>
                  <a:pt x="5682685" y="31311"/>
                  <a:pt x="5986067" y="-12593"/>
                  <a:pt x="6281928" y="0"/>
                </a:cubicBezTo>
                <a:cubicBezTo>
                  <a:pt x="6282764" y="13055"/>
                  <a:pt x="6281755" y="18641"/>
                  <a:pt x="6281928" y="27432"/>
                </a:cubicBezTo>
                <a:cubicBezTo>
                  <a:pt x="6078981" y="17572"/>
                  <a:pt x="5961061" y="11434"/>
                  <a:pt x="5772394" y="27432"/>
                </a:cubicBezTo>
                <a:cubicBezTo>
                  <a:pt x="5583727" y="43430"/>
                  <a:pt x="5329968" y="33352"/>
                  <a:pt x="5200040" y="27432"/>
                </a:cubicBezTo>
                <a:cubicBezTo>
                  <a:pt x="5070112" y="21512"/>
                  <a:pt x="4793288" y="30214"/>
                  <a:pt x="4439229" y="27432"/>
                </a:cubicBezTo>
                <a:cubicBezTo>
                  <a:pt x="4085170" y="24650"/>
                  <a:pt x="3813765" y="-7322"/>
                  <a:pt x="3615599" y="27432"/>
                </a:cubicBezTo>
                <a:cubicBezTo>
                  <a:pt x="3417433" y="62186"/>
                  <a:pt x="3133643" y="29871"/>
                  <a:pt x="2980426" y="27432"/>
                </a:cubicBezTo>
                <a:cubicBezTo>
                  <a:pt x="2827209" y="24993"/>
                  <a:pt x="2380685" y="60994"/>
                  <a:pt x="2156795" y="27432"/>
                </a:cubicBezTo>
                <a:cubicBezTo>
                  <a:pt x="1932905" y="-6130"/>
                  <a:pt x="1716744" y="7746"/>
                  <a:pt x="1584442" y="27432"/>
                </a:cubicBezTo>
                <a:cubicBezTo>
                  <a:pt x="1452140" y="47118"/>
                  <a:pt x="1280887" y="21894"/>
                  <a:pt x="1074908" y="27432"/>
                </a:cubicBezTo>
                <a:cubicBezTo>
                  <a:pt x="868929" y="32970"/>
                  <a:pt x="318124" y="-8734"/>
                  <a:pt x="0" y="27432"/>
                </a:cubicBezTo>
                <a:cubicBezTo>
                  <a:pt x="988" y="17221"/>
                  <a:pt x="-970" y="7538"/>
                  <a:pt x="0" y="0"/>
                </a:cubicBezTo>
                <a:close/>
              </a:path>
              <a:path w="6281928" h="27432" stroke="0" extrusionOk="0">
                <a:moveTo>
                  <a:pt x="0" y="0"/>
                </a:moveTo>
                <a:cubicBezTo>
                  <a:pt x="135290" y="27650"/>
                  <a:pt x="488372" y="4391"/>
                  <a:pt x="635173" y="0"/>
                </a:cubicBezTo>
                <a:cubicBezTo>
                  <a:pt x="781974" y="-4391"/>
                  <a:pt x="992816" y="14310"/>
                  <a:pt x="1144707" y="0"/>
                </a:cubicBezTo>
                <a:cubicBezTo>
                  <a:pt x="1296598" y="-14310"/>
                  <a:pt x="1796462" y="-1258"/>
                  <a:pt x="1968337" y="0"/>
                </a:cubicBezTo>
                <a:cubicBezTo>
                  <a:pt x="2140212" y="1258"/>
                  <a:pt x="2343376" y="-12852"/>
                  <a:pt x="2603510" y="0"/>
                </a:cubicBezTo>
                <a:cubicBezTo>
                  <a:pt x="2863644" y="12852"/>
                  <a:pt x="2935073" y="-10591"/>
                  <a:pt x="3238683" y="0"/>
                </a:cubicBezTo>
                <a:cubicBezTo>
                  <a:pt x="3542293" y="10591"/>
                  <a:pt x="3731676" y="3538"/>
                  <a:pt x="4062313" y="0"/>
                </a:cubicBezTo>
                <a:cubicBezTo>
                  <a:pt x="4392950" y="-3538"/>
                  <a:pt x="4440715" y="28126"/>
                  <a:pt x="4634667" y="0"/>
                </a:cubicBezTo>
                <a:cubicBezTo>
                  <a:pt x="4828619" y="-28126"/>
                  <a:pt x="5052661" y="8974"/>
                  <a:pt x="5458297" y="0"/>
                </a:cubicBezTo>
                <a:cubicBezTo>
                  <a:pt x="5863933" y="-8974"/>
                  <a:pt x="5906900" y="-24516"/>
                  <a:pt x="6281928" y="0"/>
                </a:cubicBezTo>
                <a:cubicBezTo>
                  <a:pt x="6282725" y="11634"/>
                  <a:pt x="6283131" y="16994"/>
                  <a:pt x="6281928" y="27432"/>
                </a:cubicBezTo>
                <a:cubicBezTo>
                  <a:pt x="6036108" y="24483"/>
                  <a:pt x="5743611" y="19559"/>
                  <a:pt x="5583936" y="27432"/>
                </a:cubicBezTo>
                <a:cubicBezTo>
                  <a:pt x="5424261" y="35305"/>
                  <a:pt x="5250533" y="8965"/>
                  <a:pt x="4948763" y="27432"/>
                </a:cubicBezTo>
                <a:cubicBezTo>
                  <a:pt x="4646993" y="45899"/>
                  <a:pt x="4354673" y="16709"/>
                  <a:pt x="4125133" y="27432"/>
                </a:cubicBezTo>
                <a:cubicBezTo>
                  <a:pt x="3895593" y="38156"/>
                  <a:pt x="3570246" y="38353"/>
                  <a:pt x="3301502" y="27432"/>
                </a:cubicBezTo>
                <a:cubicBezTo>
                  <a:pt x="3032758" y="16511"/>
                  <a:pt x="2955340" y="21049"/>
                  <a:pt x="2729149" y="27432"/>
                </a:cubicBezTo>
                <a:cubicBezTo>
                  <a:pt x="2502958" y="33815"/>
                  <a:pt x="2269423" y="12286"/>
                  <a:pt x="2031157" y="27432"/>
                </a:cubicBezTo>
                <a:cubicBezTo>
                  <a:pt x="1792891" y="42578"/>
                  <a:pt x="1484731" y="31266"/>
                  <a:pt x="1207526" y="27432"/>
                </a:cubicBezTo>
                <a:cubicBezTo>
                  <a:pt x="930321" y="23598"/>
                  <a:pt x="560231" y="-24258"/>
                  <a:pt x="0" y="27432"/>
                </a:cubicBezTo>
                <a:cubicBezTo>
                  <a:pt x="894" y="14250"/>
                  <a:pt x="667" y="11053"/>
                  <a:pt x="0" y="0"/>
                </a:cubicBezTo>
                <a:close/>
              </a:path>
            </a:pathLst>
          </a:custGeom>
          <a:solidFill>
            <a:srgbClr val="BC9B84"/>
          </a:solidFill>
          <a:ln w="41275" cap="rnd">
            <a:solidFill>
              <a:srgbClr val="BC9B8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7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84"/>
    </mc:Choice>
    <mc:Fallback xmlns="">
      <p:transition spd="slow" advTm="1548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BC9B84"/>
          </a:solidFill>
          <a:ln w="38100" cap="rnd">
            <a:solidFill>
              <a:srgbClr val="BC9B8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2A2B5-4514-4AC9-B08B-C2FA7521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948"/>
            <a:ext cx="10515600" cy="1325563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dirty="0">
                <a:latin typeface="Apple Braille" pitchFamily="2" charset="0"/>
                <a:ea typeface="DengXian"/>
                <a:cs typeface="Calibri"/>
              </a:rPr>
              <a:t>SOIL: Sparsity Oriented Importance Learning</a:t>
            </a:r>
            <a:endParaRPr lang="en-US" dirty="0">
              <a:latin typeface="Apple Braille" pitchFamily="2" charset="0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62917-CAF7-4DC5-88D6-DD6F235BF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lIns="109728" tIns="109728" rIns="109728" bIns="91440">
            <a:normAutofit/>
          </a:bodyPr>
          <a:lstStyle/>
          <a:p>
            <a:pPr marL="0" indent="0">
              <a:lnSpc>
                <a:spcPct val="95000"/>
              </a:lnSpc>
              <a:buNone/>
            </a:pPr>
            <a:r>
              <a:rPr lang="en-US" sz="2400" b="1" dirty="0">
                <a:latin typeface="Apple Braille" pitchFamily="2" charset="0"/>
                <a:ea typeface="DengXian Light"/>
                <a:cs typeface="Calibri"/>
              </a:rPr>
              <a:t>Features/advantages</a:t>
            </a:r>
            <a:r>
              <a:rPr lang="en-US" sz="2400" dirty="0">
                <a:latin typeface="Apple Braille" pitchFamily="2" charset="0"/>
                <a:ea typeface="DengXian Light"/>
                <a:cs typeface="Calibri"/>
              </a:rPr>
              <a:t>:</a:t>
            </a:r>
            <a:endParaRPr lang="en-US" sz="2400" dirty="0">
              <a:latin typeface="Apple Braille" pitchFamily="2" charset="0"/>
              <a:cs typeface="Calibri"/>
            </a:endParaRPr>
          </a:p>
          <a:p>
            <a:pPr>
              <a:lnSpc>
                <a:spcPct val="95000"/>
              </a:lnSpc>
            </a:pPr>
            <a:r>
              <a:rPr lang="en-US" sz="2400" dirty="0">
                <a:latin typeface="Apple Braille" pitchFamily="2" charset="0"/>
                <a:ea typeface="DengXian Light"/>
                <a:cs typeface="Calibri"/>
              </a:rPr>
              <a:t>Involves </a:t>
            </a:r>
            <a:r>
              <a:rPr lang="en-US" sz="2400" b="1" dirty="0">
                <a:latin typeface="Apple Braille" pitchFamily="2" charset="0"/>
                <a:ea typeface="DengXian Light"/>
                <a:cs typeface="Calibri"/>
              </a:rPr>
              <a:t>multiple</a:t>
            </a:r>
            <a:r>
              <a:rPr lang="en-US" sz="2400" dirty="0">
                <a:latin typeface="Apple Braille" pitchFamily="2" charset="0"/>
                <a:ea typeface="DengXian Light"/>
                <a:cs typeface="Calibri"/>
              </a:rPr>
              <a:t> high-dimensional variable selection methods and </a:t>
            </a:r>
            <a:r>
              <a:rPr lang="en-US" sz="2400" b="1" dirty="0">
                <a:latin typeface="Apple Braille" pitchFamily="2" charset="0"/>
                <a:ea typeface="DengXian Light"/>
                <a:cs typeface="Calibri"/>
              </a:rPr>
              <a:t>combines</a:t>
            </a:r>
            <a:r>
              <a:rPr lang="en-US" sz="2400" dirty="0">
                <a:latin typeface="Apple Braille" pitchFamily="2" charset="0"/>
                <a:ea typeface="DengXian Light"/>
                <a:cs typeface="Calibri"/>
              </a:rPr>
              <a:t> all the </a:t>
            </a:r>
            <a:r>
              <a:rPr lang="en-US" sz="2400" b="1" dirty="0">
                <a:latin typeface="Apple Braille" pitchFamily="2" charset="0"/>
                <a:ea typeface="DengXian Light"/>
                <a:cs typeface="Calibri"/>
              </a:rPr>
              <a:t>solution path models</a:t>
            </a:r>
            <a:r>
              <a:rPr lang="en-US" sz="2400" dirty="0">
                <a:latin typeface="Apple Braille" pitchFamily="2" charset="0"/>
                <a:ea typeface="DengXian Light"/>
                <a:cs typeface="Calibri"/>
              </a:rPr>
              <a:t>.</a:t>
            </a:r>
          </a:p>
          <a:p>
            <a:pPr>
              <a:lnSpc>
                <a:spcPct val="95000"/>
              </a:lnSpc>
            </a:pPr>
            <a:r>
              <a:rPr lang="en-US" sz="2400" dirty="0">
                <a:latin typeface="Apple Braille" pitchFamily="2" charset="0"/>
                <a:ea typeface="DengXian Light"/>
                <a:cs typeface="Calibri"/>
              </a:rPr>
              <a:t>Uses external </a:t>
            </a:r>
            <a:r>
              <a:rPr lang="en-US" sz="2400" b="1" dirty="0">
                <a:latin typeface="Apple Braille" pitchFamily="2" charset="0"/>
                <a:ea typeface="DengXian Light"/>
                <a:cs typeface="Calibri"/>
              </a:rPr>
              <a:t>weighting</a:t>
            </a:r>
            <a:r>
              <a:rPr lang="en-US" sz="2400" dirty="0">
                <a:latin typeface="Apple Braille" pitchFamily="2" charset="0"/>
                <a:ea typeface="DengXian Light"/>
                <a:cs typeface="Calibri"/>
              </a:rPr>
              <a:t>(independent of the model selection methods) to avoid bias.</a:t>
            </a:r>
          </a:p>
          <a:p>
            <a:pPr>
              <a:lnSpc>
                <a:spcPct val="95000"/>
              </a:lnSpc>
            </a:pPr>
            <a:r>
              <a:rPr lang="en-US" sz="2400" dirty="0">
                <a:latin typeface="Apple Braille" pitchFamily="2" charset="0"/>
                <a:ea typeface="DengXian Light"/>
                <a:cs typeface="Calibri"/>
              </a:rPr>
              <a:t>When the weighting is sensible, the importance of the variables will tend to </a:t>
            </a:r>
            <a:r>
              <a:rPr lang="en-US" sz="2400" b="1" dirty="0">
                <a:latin typeface="Apple Braille" pitchFamily="2" charset="0"/>
                <a:ea typeface="DengXian Light"/>
                <a:cs typeface="Calibri"/>
              </a:rPr>
              <a:t>0 or 1</a:t>
            </a:r>
            <a:r>
              <a:rPr lang="en-US" sz="2400" dirty="0">
                <a:latin typeface="Apple Braille" pitchFamily="2" charset="0"/>
                <a:ea typeface="DengXian Light"/>
                <a:cs typeface="Calibri"/>
              </a:rPr>
              <a:t> as the sample size grows.</a:t>
            </a:r>
          </a:p>
          <a:p>
            <a:pPr>
              <a:lnSpc>
                <a:spcPct val="95000"/>
              </a:lnSpc>
            </a:pPr>
            <a:r>
              <a:rPr lang="en-US" sz="2400" dirty="0">
                <a:latin typeface="Apple Braille" pitchFamily="2" charset="0"/>
                <a:ea typeface="DengXian Light"/>
                <a:cs typeface="Calibri"/>
              </a:rPr>
              <a:t>Has excellent performance in the numerical study with </a:t>
            </a:r>
            <a:r>
              <a:rPr lang="en-US" sz="2400" dirty="0">
                <a:latin typeface="Apple Braille" pitchFamily="2" charset="0"/>
                <a:ea typeface="+mn-lt"/>
                <a:cs typeface="+mn-lt"/>
              </a:rPr>
              <a:t>satisfying </a:t>
            </a:r>
            <a:r>
              <a:rPr lang="en-US" sz="2400" dirty="0">
                <a:latin typeface="Apple Braille" pitchFamily="2" charset="0"/>
                <a:ea typeface="DengXian Light"/>
                <a:cs typeface="Calibri"/>
              </a:rPr>
              <a:t>behaviors including </a:t>
            </a:r>
            <a:r>
              <a:rPr lang="en-US" sz="2400" b="1" dirty="0">
                <a:latin typeface="Apple Braille" pitchFamily="2" charset="0"/>
                <a:ea typeface="DengXian Light"/>
                <a:cs typeface="Calibri"/>
              </a:rPr>
              <a:t>exclusion, inclusion, order preserving, robustness</a:t>
            </a:r>
            <a:r>
              <a:rPr lang="en-US" sz="2400" dirty="0">
                <a:latin typeface="Apple Braille" pitchFamily="2" charset="0"/>
                <a:ea typeface="DengXian Light"/>
                <a:cs typeface="Calibri"/>
              </a:rPr>
              <a:t>, etc.</a:t>
            </a:r>
          </a:p>
          <a:p>
            <a:pPr>
              <a:lnSpc>
                <a:spcPct val="95000"/>
              </a:lnSpc>
            </a:pPr>
            <a:endParaRPr lang="en-US" sz="2400" dirty="0">
              <a:latin typeface="Calibri"/>
              <a:ea typeface="DengXian Light"/>
              <a:cs typeface="Calibri"/>
            </a:endParaRPr>
          </a:p>
          <a:p>
            <a:pPr>
              <a:lnSpc>
                <a:spcPct val="95000"/>
              </a:lnSpc>
            </a:pPr>
            <a:endParaRPr lang="en-US" sz="2400" dirty="0">
              <a:latin typeface="Calibri"/>
              <a:ea typeface="DengXian Light"/>
              <a:cs typeface="Calibri"/>
            </a:endParaRPr>
          </a:p>
          <a:p>
            <a:pPr>
              <a:lnSpc>
                <a:spcPct val="95000"/>
              </a:lnSpc>
            </a:pPr>
            <a:endParaRPr lang="en-US" sz="2400" dirty="0">
              <a:latin typeface="Calibri"/>
              <a:ea typeface="DengXian Light"/>
              <a:cs typeface="Calibri"/>
            </a:endParaRPr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DA3F82EC-DC8E-2E42-9DB3-4D4A30A9A5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7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30"/>
    </mc:Choice>
    <mc:Fallback xmlns="">
      <p:transition spd="slow" advTm="46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97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0D82C8-B792-4721-A8B7-7CD411619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zh-CN" sz="3800" dirty="0">
                <a:latin typeface="Apple Braille" pitchFamily="2" charset="0"/>
              </a:rPr>
              <a:t>Use of Informative Importance Measures Can Improve the </a:t>
            </a:r>
            <a:r>
              <a:rPr lang="en-US" altLang="zh-CN" sz="3800" b="1" dirty="0">
                <a:latin typeface="Apple Braille" pitchFamily="2" charset="0"/>
              </a:rPr>
              <a:t>Reliability</a:t>
            </a:r>
            <a:r>
              <a:rPr lang="en-US" altLang="zh-CN" sz="3800" dirty="0">
                <a:latin typeface="Apple Braille" pitchFamily="2" charset="0"/>
              </a:rPr>
              <a:t> of Data Analysis in Many Ways:</a:t>
            </a:r>
            <a:br>
              <a:rPr lang="en-US" altLang="zh-CN" sz="3800" dirty="0">
                <a:latin typeface="Apple Braille" pitchFamily="2" charset="0"/>
              </a:rPr>
            </a:br>
            <a:endParaRPr lang="en-US" sz="3800" dirty="0">
              <a:latin typeface="Apple Braille" pitchFamily="2" charset="0"/>
            </a:endParaRPr>
          </a:p>
        </p:txBody>
      </p:sp>
      <p:sp>
        <p:nvSpPr>
          <p:cNvPr id="103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BC9B84"/>
          </a:solidFill>
          <a:ln w="34925">
            <a:solidFill>
              <a:srgbClr val="BC9B8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1" name="文本框 2">
            <a:extLst>
              <a:ext uri="{FF2B5EF4-FFF2-40B4-BE49-F238E27FC236}">
                <a16:creationId xmlns:a16="http://schemas.microsoft.com/office/drawing/2014/main" id="{81351C51-9BA4-42DD-B837-C6174248F1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880838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7" name="音频 26">
            <a:hlinkClick r:id="" action="ppaction://media"/>
            <a:extLst>
              <a:ext uri="{FF2B5EF4-FFF2-40B4-BE49-F238E27FC236}">
                <a16:creationId xmlns:a16="http://schemas.microsoft.com/office/drawing/2014/main" id="{624FCE16-C91E-5E4E-B7A2-86A249551D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2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87"/>
    </mc:Choice>
    <mc:Fallback xmlns="">
      <p:transition spd="slow" advTm="63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BC9B84"/>
          </a:solidFill>
          <a:ln w="38100" cap="rnd">
            <a:solidFill>
              <a:srgbClr val="BC9B8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DA0AC-6BD1-4D24-BCDB-878AB262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pple Braille" pitchFamily="2" charset="0"/>
                <a:cs typeface="Calibri"/>
              </a:rPr>
              <a:t>SOIL: General Methodology</a:t>
            </a:r>
            <a:endParaRPr lang="en-US" dirty="0">
              <a:latin typeface="Apple Braille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93A121D-F32B-4CF4-8AD9-F530D781E1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96226"/>
                <a:ext cx="10515600" cy="4251960"/>
              </a:xfrm>
            </p:spPr>
            <p:txBody>
              <a:bodyPr lIns="109728" tIns="109728" rIns="109728" bIns="91440">
                <a:normAutofit/>
              </a:bodyPr>
              <a:lstStyle/>
              <a:p>
                <a:r>
                  <a:rPr lang="en-CA" dirty="0">
                    <a:latin typeface="Apple Braille" pitchFamily="2" charset="0"/>
                    <a:ea typeface="DengXian Light"/>
                  </a:rPr>
                  <a:t>C</a:t>
                </a:r>
                <a:r>
                  <a:rPr lang="en-CA" b="0" dirty="0">
                    <a:latin typeface="Apple Braille" pitchFamily="2" charset="0"/>
                    <a:ea typeface="DengXian Light"/>
                  </a:rPr>
                  <a:t>andidate models:</a:t>
                </a:r>
              </a:p>
              <a:p>
                <a:pPr lvl="1"/>
                <a:r>
                  <a:rPr lang="en-CA" b="0" dirty="0">
                    <a:latin typeface="Apple Braille" pitchFamily="2" charset="0"/>
                    <a:ea typeface="DengXian Light"/>
                  </a:rPr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DengXian Light"/>
                      </a:rPr>
                      <m:t>𝐴</m:t>
                    </m:r>
                  </m:oMath>
                </a14:m>
                <a:r>
                  <a:rPr lang="en-US" dirty="0">
                    <a:latin typeface="Apple Braille" pitchFamily="2" charset="0"/>
                    <a:ea typeface="DengXian Light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altLang="zh-CN" b="0" i="1" smtClean="0">
                            <a:latin typeface="Cambria Math" panose="02040503050406030204" pitchFamily="18" charset="0"/>
                            <a:ea typeface="DengXian Light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CA" altLang="zh-CN" i="1">
                                <a:latin typeface="Cambria Math" panose="02040503050406030204" pitchFamily="18" charset="0"/>
                                <a:ea typeface="DengXian Light"/>
                              </a:rPr>
                            </m:ctrlPr>
                          </m:sSubPr>
                          <m:e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DengXian Light"/>
                              </a:rPr>
                              <m:t>{</m:t>
                            </m:r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DengXian Light"/>
                              </a:rPr>
                              <m:t>𝐴</m:t>
                            </m:r>
                          </m:e>
                          <m:sub>
                            <m:r>
                              <a:rPr lang="en-CA" altLang="zh-CN" i="1">
                                <a:latin typeface="Cambria Math" panose="02040503050406030204" pitchFamily="18" charset="0"/>
                                <a:ea typeface="DengXian Light"/>
                              </a:rPr>
                              <m:t>𝑘</m:t>
                            </m:r>
                          </m:sub>
                        </m:sSub>
                        <m:r>
                          <a:rPr lang="en-CA" altLang="zh-CN" i="1">
                            <a:latin typeface="Cambria Math" panose="02040503050406030204" pitchFamily="18" charset="0"/>
                            <a:ea typeface="DengXian Light"/>
                          </a:rPr>
                          <m:t>}</m:t>
                        </m:r>
                      </m:e>
                      <m:sub>
                        <m:r>
                          <a:rPr lang="en-CA" altLang="zh-CN" b="0" i="1" smtClean="0">
                            <a:latin typeface="Cambria Math" panose="02040503050406030204" pitchFamily="18" charset="0"/>
                            <a:ea typeface="DengXian Light"/>
                          </a:rPr>
                          <m:t>𝑘</m:t>
                        </m:r>
                        <m:r>
                          <a:rPr lang="en-CA" altLang="zh-CN" b="0" i="1" smtClean="0">
                            <a:latin typeface="Cambria Math" panose="02040503050406030204" pitchFamily="18" charset="0"/>
                            <a:ea typeface="DengXian Light"/>
                          </a:rPr>
                          <m:t>=1</m:t>
                        </m:r>
                      </m:sub>
                      <m:sup>
                        <m:r>
                          <a:rPr lang="en-CA" altLang="zh-CN" i="1">
                            <a:latin typeface="Cambria Math" panose="02040503050406030204" pitchFamily="18" charset="0"/>
                            <a:ea typeface="DengXian Light"/>
                          </a:rPr>
                          <m:t>𝐾</m:t>
                        </m:r>
                      </m:sup>
                    </m:sSubSup>
                  </m:oMath>
                </a14:m>
                <a:endParaRPr lang="en-US" b="1" dirty="0">
                  <a:latin typeface="Apple Braille" pitchFamily="2" charset="0"/>
                  <a:ea typeface="DengXian Light"/>
                </a:endParaRPr>
              </a:p>
              <a:p>
                <a:pPr lvl="1"/>
                <a:r>
                  <a:rPr lang="en-US" b="1" dirty="0">
                    <a:latin typeface="Apple Braille" pitchFamily="2" charset="0"/>
                    <a:ea typeface="DengXian Light"/>
                  </a:rPr>
                  <a:t>Full list of all-subset models when p is small</a:t>
                </a:r>
                <a:r>
                  <a:rPr lang="en-US" dirty="0">
                    <a:latin typeface="Apple Braille" pitchFamily="2" charset="0"/>
                    <a:ea typeface="DengXian Light"/>
                  </a:rPr>
                  <a:t> </a:t>
                </a:r>
              </a:p>
              <a:p>
                <a:pPr lvl="1"/>
                <a:r>
                  <a:rPr lang="en-US" b="1" dirty="0">
                    <a:latin typeface="Apple Braille" pitchFamily="2" charset="0"/>
                    <a:ea typeface="DengXian Light"/>
                  </a:rPr>
                  <a:t>Group of models when p is large</a:t>
                </a:r>
                <a:endParaRPr lang="en-US" dirty="0">
                  <a:latin typeface="Apple Braille" pitchFamily="2" charset="0"/>
                  <a:ea typeface="DengXian Light"/>
                </a:endParaRPr>
              </a:p>
              <a:p>
                <a:r>
                  <a:rPr lang="en-US" altLang="zh-CN" dirty="0">
                    <a:latin typeface="Apple Braille" pitchFamily="2" charset="0"/>
                    <a:ea typeface="DengXian Light"/>
                  </a:rPr>
                  <a:t>weighting vector: </a:t>
                </a:r>
                <a:endParaRPr lang="en-CA" b="0" i="1" dirty="0">
                  <a:latin typeface="Apple Braille" pitchFamily="2" charset="0"/>
                  <a:ea typeface="DengXian Light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DengXian Light"/>
                      </a:rPr>
                      <m:t>𝑤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DengXian Light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  <a:ea typeface="DengXian Light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DengXian Light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  <a:ea typeface="DengXian Light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ea typeface="DengXian Light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ea typeface="DengXian Light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DengXian Light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  <a:ea typeface="DengXian Light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ea typeface="DengXian Light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ea typeface="DengXian Light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DengXian Light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  <a:ea typeface="DengXian Light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ea typeface="DengXian Light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ea typeface="DengXian Light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  <a:ea typeface="DengXian Light"/>
                          </a:rPr>
                          <m:t>𝑇</m:t>
                        </m:r>
                      </m:sup>
                    </m:sSup>
                  </m:oMath>
                </a14:m>
                <a:endParaRPr lang="en-CA" b="0" i="1" dirty="0">
                  <a:latin typeface="Apple Braille" pitchFamily="2" charset="0"/>
                  <a:ea typeface="DengXian Light"/>
                </a:endParaRPr>
              </a:p>
              <a:p>
                <a:r>
                  <a:rPr lang="en-CA" dirty="0">
                    <a:latin typeface="Apple Braille" pitchFamily="2" charset="0"/>
                    <a:ea typeface="DengXian Light"/>
                  </a:rPr>
                  <a:t>SOIL importance measure for the j-</a:t>
                </a:r>
                <a:r>
                  <a:rPr lang="en-CA" dirty="0" err="1">
                    <a:latin typeface="Apple Braille" pitchFamily="2" charset="0"/>
                    <a:ea typeface="DengXian Light"/>
                  </a:rPr>
                  <a:t>th</a:t>
                </a:r>
                <a:r>
                  <a:rPr lang="en-CA" dirty="0">
                    <a:latin typeface="Apple Braille" pitchFamily="2" charset="0"/>
                    <a:ea typeface="DengXian Light"/>
                  </a:rPr>
                  <a:t> variable,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DengXian Light"/>
                      </a:rPr>
                      <m:t>𝑗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DengXian Light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{1,…,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Apple Braille" pitchFamily="2" charset="0"/>
                    <a:ea typeface="DengXian Light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  <a:ea typeface="DengXian Light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dirty="0">
                            <a:latin typeface="Cambria Math" panose="02040503050406030204" pitchFamily="18" charset="0"/>
                            <a:ea typeface="DengXian Light"/>
                          </a:rPr>
                          <m:t>S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  <a:ea typeface="DengXian Light"/>
                          </a:rPr>
                          <m:t>𝑗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  <a:ea typeface="DengXian Light"/>
                      </a:rPr>
                      <m:t> </m:t>
                    </m:r>
                    <m:r>
                      <a:rPr lang="en-C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C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C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C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CA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CA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CA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CA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CA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CA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sSup>
                          <m:sSupPr>
                            <m:ctrlPr>
                              <a:rPr lang="en-CA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CA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latin typeface="Apple Braille" pitchFamily="2" charset="0"/>
                  <a:ea typeface="DengXian Light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93A121D-F32B-4CF4-8AD9-F530D781E1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96226"/>
                <a:ext cx="10515600" cy="4251960"/>
              </a:xfrm>
              <a:blipFill>
                <a:blip r:embed="rId5"/>
                <a:stretch>
                  <a:fillRect l="-844" b="-157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CA2C17D9-AC56-E042-A1F4-BBA6990E2D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6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60"/>
    </mc:Choice>
    <mc:Fallback xmlns="">
      <p:transition spd="slow" advTm="64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6EB9D-B7A3-4B62-BCDE-9F9BECE26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65125"/>
            <a:ext cx="4703631" cy="1776484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Apple Braille" pitchFamily="2" charset="0"/>
                <a:ea typeface="DengXian"/>
                <a:cs typeface="Calibri"/>
              </a:rPr>
              <a:t>SOIL: Theoretical properties</a:t>
            </a:r>
            <a:endParaRPr lang="en-US" dirty="0">
              <a:latin typeface="Apple Braille" pitchFamily="2" charset="0"/>
              <a:cs typeface="Calibri"/>
            </a:endParaRPr>
          </a:p>
        </p:txBody>
      </p:sp>
      <p:sp>
        <p:nvSpPr>
          <p:cNvPr id="51" name="sketchy rule">
            <a:extLst>
              <a:ext uri="{FF2B5EF4-FFF2-40B4-BE49-F238E27FC236}">
                <a16:creationId xmlns:a16="http://schemas.microsoft.com/office/drawing/2014/main" id="{E0787460-62AF-47DB-8E74-8598B9833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648" y="2309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BC9B84"/>
          </a:solidFill>
          <a:ln w="38100" cap="rnd">
            <a:solidFill>
              <a:srgbClr val="BC9B8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A4A83E96-5CE3-4C7B-A1B9-6ABE9119C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04819"/>
            <a:ext cx="5030407" cy="3672144"/>
          </a:xfrm>
        </p:spPr>
        <p:txBody>
          <a:bodyPr lIns="109728" tIns="109728" rIns="109728" bIns="91440" anchor="t">
            <a:normAutofit/>
          </a:bodyPr>
          <a:lstStyle/>
          <a:p>
            <a:r>
              <a:rPr lang="en-US" sz="2600" dirty="0">
                <a:latin typeface="Apple Braille"/>
                <a:ea typeface="DengXian Light"/>
                <a:cs typeface="Calibri"/>
              </a:rPr>
              <a:t>Consistency of the SOIL</a:t>
            </a:r>
          </a:p>
          <a:p>
            <a:pPr lvl="1"/>
            <a:r>
              <a:rPr lang="en-US" sz="2600" dirty="0">
                <a:latin typeface="Apple Braille"/>
                <a:ea typeface="DengXian Light"/>
                <a:cs typeface="Calibri"/>
              </a:rPr>
              <a:t>Weak consistency</a:t>
            </a:r>
          </a:p>
          <a:p>
            <a:pPr lvl="1"/>
            <a:r>
              <a:rPr lang="en-US" sz="2600" dirty="0">
                <a:latin typeface="Apple Braille"/>
                <a:ea typeface="DengXian Light"/>
                <a:cs typeface="Calibri"/>
              </a:rPr>
              <a:t>Consistency</a:t>
            </a:r>
          </a:p>
          <a:p>
            <a:r>
              <a:rPr lang="en-US" sz="2600" dirty="0">
                <a:latin typeface="Apple Braille"/>
                <a:ea typeface="DengXian Light"/>
                <a:cs typeface="Calibri"/>
              </a:rPr>
              <a:t>Ensure the weighting is concentrated enough around the true model.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B0C81C4-D1C8-4726-A9DD-E930054E0C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0" r="4371" b="540"/>
          <a:stretch/>
        </p:blipFill>
        <p:spPr>
          <a:xfrm>
            <a:off x="5851068" y="1897141"/>
            <a:ext cx="5997736" cy="2156086"/>
          </a:xfrm>
          <a:prstGeom prst="rect">
            <a:avLst/>
          </a:prstGeom>
        </p:spPr>
      </p:pic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17B62388-92C8-4953-AB5E-27918A5D90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43" r="3021" b="-1812"/>
          <a:stretch/>
        </p:blipFill>
        <p:spPr>
          <a:xfrm>
            <a:off x="5869784" y="4443494"/>
            <a:ext cx="5978638" cy="173349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E18CF67-9C49-8744-8CEC-CB5EAA411C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8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019"/>
    </mc:Choice>
    <mc:Fallback xmlns="">
      <p:transition spd="slow" advTm="98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6" x="6738938" y="4122738"/>
          <p14:tracePt t="118" x="6537325" y="4210050"/>
          <p14:tracePt t="119" x="6378575" y="4268788"/>
          <p14:tracePt t="206" x="5640388" y="4456113"/>
          <p14:tracePt t="207" x="5611813" y="4456113"/>
          <p14:tracePt t="229" x="5597525" y="4456113"/>
          <p14:tracePt t="332" x="5611813" y="4456113"/>
          <p14:tracePt t="366" x="5626100" y="4456113"/>
          <p14:tracePt t="390" x="5640388" y="4456113"/>
          <p14:tracePt t="414" x="5654675" y="4456113"/>
          <p14:tracePt t="439" x="5654675" y="4441825"/>
          <p14:tracePt t="446" x="5668963" y="4441825"/>
          <p14:tracePt t="478" x="5683250" y="4441825"/>
          <p14:tracePt t="512" x="5697538" y="4441825"/>
          <p14:tracePt t="537" x="5697538" y="4427538"/>
          <p14:tracePt t="545" x="5713413" y="4427538"/>
          <p14:tracePt t="569" x="5727700" y="4427538"/>
          <p14:tracePt t="594" x="5741988" y="4427538"/>
          <p14:tracePt t="659" x="5741988" y="4413250"/>
          <p14:tracePt t="765" x="5741988" y="4398963"/>
          <p14:tracePt t="806" x="5756275" y="4398963"/>
          <p14:tracePt t="823" x="5756275" y="4384675"/>
          <p14:tracePt t="839" x="5770563" y="4384675"/>
          <p14:tracePt t="862" x="5784850" y="4384675"/>
          <p14:tracePt t="880" x="5799138" y="4368800"/>
          <p14:tracePt t="895" x="5813425" y="4368800"/>
          <p14:tracePt t="903" x="5827713" y="4368800"/>
          <p14:tracePt t="912" x="5827713" y="4354513"/>
          <p14:tracePt t="919" x="5843588" y="4354513"/>
          <p14:tracePt t="929" x="5857875" y="4354513"/>
          <p14:tracePt t="946" x="5872163" y="4354513"/>
          <p14:tracePt t="952" x="5886450" y="4354513"/>
          <p14:tracePt t="961" x="5886450" y="4340225"/>
          <p14:tracePt t="978" x="5900738" y="4340225"/>
          <p14:tracePt t="1027" x="5915025" y="4340225"/>
          <p14:tracePt t="2366" x="5900738" y="4340225"/>
          <p14:tracePt t="12136" x="5900738" y="4325938"/>
          <p14:tracePt t="12160" x="5886450" y="4311650"/>
          <p14:tracePt t="12167" x="5872163" y="4297363"/>
          <p14:tracePt t="12176" x="5843588" y="4283075"/>
          <p14:tracePt t="12184" x="5813425" y="4252913"/>
          <p14:tracePt t="12192" x="5770563" y="4238625"/>
          <p14:tracePt t="12200" x="5713413" y="4195763"/>
          <p14:tracePt t="12208" x="5640388" y="4167188"/>
          <p14:tracePt t="12216" x="5567363" y="4122738"/>
          <p14:tracePt t="12224" x="5467350" y="4094163"/>
          <p14:tracePt t="12233" x="5380038" y="4065588"/>
          <p14:tracePt t="12240" x="5292725" y="4037013"/>
          <p14:tracePt t="12249" x="5192713" y="4008438"/>
          <p14:tracePt t="12256" x="5105400" y="3978275"/>
          <p14:tracePt t="12265" x="5018088" y="3949700"/>
          <p14:tracePt t="12273" x="4932363" y="3935413"/>
          <p14:tracePt t="12282" x="4873625" y="3921125"/>
          <p14:tracePt t="12289" x="4802188" y="3892550"/>
          <p14:tracePt t="12298" x="4743450" y="3878263"/>
          <p14:tracePt t="12306" x="4714875" y="3862388"/>
          <p14:tracePt t="12314" x="4672013" y="3848100"/>
          <p14:tracePt t="12323" x="4627563" y="3833813"/>
          <p14:tracePt t="12330" x="4584700" y="3819525"/>
          <p14:tracePt t="12339" x="4556125" y="3805238"/>
          <p14:tracePt t="12346" x="4527550" y="3790950"/>
          <p14:tracePt t="12356" x="4497388" y="3776663"/>
          <p14:tracePt t="12363" x="4468813" y="3762375"/>
          <p14:tracePt t="12372" x="4440238" y="3762375"/>
          <p14:tracePt t="12379" x="4411663" y="3762375"/>
          <p14:tracePt t="12389" x="4381500" y="3748088"/>
          <p14:tracePt t="12395" x="4352925" y="3748088"/>
          <p14:tracePt t="12404" x="4338638" y="3748088"/>
          <p14:tracePt t="12412" x="4310063" y="3748088"/>
          <p14:tracePt t="12420" x="4281488" y="3732213"/>
          <p14:tracePt t="12428" x="4251325" y="3717925"/>
          <p14:tracePt t="12437" x="4222750" y="3717925"/>
          <p14:tracePt t="12445" x="4194175" y="3703638"/>
          <p14:tracePt t="12453" x="4179888" y="3703638"/>
          <p14:tracePt t="12461" x="4151313" y="3689350"/>
          <p14:tracePt t="12469" x="4121150" y="3675063"/>
          <p14:tracePt t="12477" x="4106863" y="3675063"/>
          <p14:tracePt t="12486" x="4092575" y="3675063"/>
          <p14:tracePt t="12493" x="4078288" y="3675063"/>
          <p14:tracePt t="12502" x="4064000" y="3660775"/>
          <p14:tracePt t="12510" x="4049713" y="3660775"/>
          <p14:tracePt t="12518" x="4035425" y="3660775"/>
          <p14:tracePt t="12527" x="4021138" y="3660775"/>
          <p14:tracePt t="12535" x="4006850" y="3660775"/>
          <p14:tracePt t="12543" x="4006850" y="3646488"/>
          <p14:tracePt t="12551" x="3990975" y="3646488"/>
          <p14:tracePt t="12559" x="3990975" y="3632200"/>
          <p14:tracePt t="12567" x="3976688" y="3632200"/>
          <p14:tracePt t="12583" x="3976688" y="3616325"/>
          <p14:tracePt t="12592" x="3962400" y="3602038"/>
          <p14:tracePt t="12608" x="3962400" y="3587750"/>
          <p14:tracePt t="12624" x="3948113" y="3573463"/>
          <p14:tracePt t="12632" x="3948113" y="3559175"/>
          <p14:tracePt t="12650" x="3948113" y="3544888"/>
          <p14:tracePt t="12658" x="3933825" y="3544888"/>
          <p14:tracePt t="12665" x="3933825" y="3530600"/>
          <p14:tracePt t="12690" x="3933825" y="3516313"/>
          <p14:tracePt t="12756" x="3948113" y="3516313"/>
          <p14:tracePt t="12787" x="3962400" y="3516313"/>
          <p14:tracePt t="12822" x="3976688" y="3516313"/>
          <p14:tracePt t="12855" x="3990975" y="3516313"/>
          <p14:tracePt t="12903" x="4006850" y="3516313"/>
          <p14:tracePt t="12952" x="4021138" y="3516313"/>
          <p14:tracePt t="12968" x="4035425" y="3516313"/>
          <p14:tracePt t="12993" x="4049713" y="3516313"/>
          <p14:tracePt t="13009" x="4064000" y="3516313"/>
          <p14:tracePt t="13025" x="4078288" y="3516313"/>
          <p14:tracePt t="13050" x="4092575" y="3516313"/>
          <p14:tracePt t="13075" x="4106863" y="3516313"/>
          <p14:tracePt t="13082" x="4121150" y="3516313"/>
          <p14:tracePt t="13099" x="4137025" y="3516313"/>
          <p14:tracePt t="13115" x="4151313" y="3516313"/>
          <p14:tracePt t="13123" x="4165600" y="3516313"/>
          <p14:tracePt t="13140" x="4179888" y="3516313"/>
          <p14:tracePt t="13158" x="4194175" y="3516313"/>
          <p14:tracePt t="13173" x="4208463" y="3516313"/>
          <p14:tracePt t="13206" x="4222750" y="3516313"/>
          <p14:tracePt t="13279" x="4222750" y="3530600"/>
          <p14:tracePt t="13286" x="4222750" y="3544888"/>
          <p14:tracePt t="13293" x="4208463" y="3559175"/>
          <p14:tracePt t="13310" x="4194175" y="3573463"/>
          <p14:tracePt t="13318" x="4179888" y="3587750"/>
          <p14:tracePt t="13326" x="4179888" y="3602038"/>
          <p14:tracePt t="13334" x="4165600" y="3616325"/>
          <p14:tracePt t="13342" x="4151313" y="3616325"/>
          <p14:tracePt t="13351" x="4151313" y="3632200"/>
          <p14:tracePt t="13358" x="4137025" y="3646488"/>
          <p14:tracePt t="13367" x="4121150" y="3646488"/>
          <p14:tracePt t="13375" x="4121150" y="3660775"/>
          <p14:tracePt t="13392" x="4106863" y="3660775"/>
          <p14:tracePt t="13400" x="4106863" y="3675063"/>
          <p14:tracePt t="13408" x="4092575" y="3675063"/>
          <p14:tracePt t="13425" x="4092575" y="3689350"/>
          <p14:tracePt t="13441" x="4078288" y="3689350"/>
          <p14:tracePt t="13458" x="4078288" y="3703638"/>
          <p14:tracePt t="13475" x="4064000" y="3703638"/>
          <p14:tracePt t="13490" x="4064000" y="3717925"/>
          <p14:tracePt t="13523" x="4049713" y="3732213"/>
          <p14:tracePt t="13573" x="4049713" y="3748088"/>
          <p14:tracePt t="13591" x="4035425" y="3748088"/>
          <p14:tracePt t="13613" x="4035425" y="3762375"/>
          <p14:tracePt t="13646" x="4035425" y="3776663"/>
          <p14:tracePt t="13653" x="4021138" y="3776663"/>
          <p14:tracePt t="13661" x="4021138" y="3790950"/>
          <p14:tracePt t="13678" x="4021138" y="3805238"/>
          <p14:tracePt t="13685" x="4006850" y="3805238"/>
          <p14:tracePt t="13711" x="4006850" y="3819525"/>
          <p14:tracePt t="13736" x="4006850" y="3833813"/>
          <p14:tracePt t="13768" x="3990975" y="3833813"/>
          <p14:tracePt t="13785" x="3990975" y="3848100"/>
          <p14:tracePt t="13818" x="3990975" y="3862388"/>
          <p14:tracePt t="13850" x="3990975" y="3878263"/>
          <p14:tracePt t="13857" x="3976688" y="3878263"/>
          <p14:tracePt t="13891" x="3976688" y="3892550"/>
          <p14:tracePt t="13915" x="3962400" y="3892550"/>
          <p14:tracePt t="13931" x="3962400" y="3906838"/>
          <p14:tracePt t="13980" x="3948113" y="3906838"/>
          <p14:tracePt t="14087" x="3948113" y="3892550"/>
          <p14:tracePt t="14985" x="3962400" y="3892550"/>
          <p14:tracePt t="15122" x="3962400" y="3878263"/>
          <p14:tracePt t="15188" x="3976688" y="3878263"/>
          <p14:tracePt t="15196" x="3976688" y="3862388"/>
          <p14:tracePt t="15220" x="3990975" y="3862388"/>
          <p14:tracePt t="15228" x="3990975" y="3848100"/>
          <p14:tracePt t="15236" x="4006850" y="3848100"/>
          <p14:tracePt t="15244" x="4035425" y="3819525"/>
          <p14:tracePt t="15253" x="4092575" y="3805238"/>
          <p14:tracePt t="15261" x="4165600" y="3748088"/>
          <p14:tracePt t="15269" x="4267200" y="3703638"/>
          <p14:tracePt t="15277" x="4411663" y="3632200"/>
          <p14:tracePt t="15285" x="4598988" y="3544888"/>
          <p14:tracePt t="15294" x="4772025" y="3471863"/>
          <p14:tracePt t="15301" x="4989513" y="3386138"/>
          <p14:tracePt t="15310" x="5221288" y="3284538"/>
          <p14:tracePt t="15318" x="5467350" y="3182938"/>
          <p14:tracePt t="15327" x="5697538" y="3081338"/>
          <p14:tracePt t="15334" x="5957888" y="2995613"/>
          <p14:tracePt t="15342" x="6161088" y="2879725"/>
          <p14:tracePt t="15350" x="6378575" y="2792413"/>
          <p14:tracePt t="15358" x="6464300" y="2749550"/>
          <p14:tracePt t="15366" x="6624638" y="2676525"/>
          <p14:tracePt t="15374" x="6754813" y="2619375"/>
          <p14:tracePt t="15383" x="6811963" y="2605088"/>
          <p14:tracePt t="15391" x="6899275" y="2546350"/>
          <p14:tracePt t="15399" x="6956425" y="2517775"/>
          <p14:tracePt t="15407" x="6999288" y="2489200"/>
          <p14:tracePt t="15416" x="7043738" y="2489200"/>
          <p14:tracePt t="15424" x="7058025" y="2459038"/>
          <p14:tracePt t="15432" x="7072313" y="2459038"/>
          <p14:tracePt t="15440" x="7086600" y="2459038"/>
          <p14:tracePt t="15448" x="7100888" y="2444750"/>
          <p14:tracePt t="15474" x="7115175" y="2444750"/>
          <p14:tracePt t="15547" x="7100888" y="2444750"/>
          <p14:tracePt t="15564" x="7086600" y="2444750"/>
          <p14:tracePt t="15589" x="7072313" y="2444750"/>
          <p14:tracePt t="15596" x="7058025" y="2444750"/>
          <p14:tracePt t="15604" x="7058025" y="2459038"/>
          <p14:tracePt t="15612" x="7043738" y="2459038"/>
          <p14:tracePt t="15620" x="7029450" y="2459038"/>
          <p14:tracePt t="15628" x="7015163" y="2459038"/>
          <p14:tracePt t="15637" x="6999288" y="2459038"/>
          <p14:tracePt t="15645" x="6985000" y="2459038"/>
          <p14:tracePt t="15653" x="6970713" y="2459038"/>
          <p14:tracePt t="15662" x="6956425" y="2459038"/>
          <p14:tracePt t="15669" x="6942138" y="2459038"/>
          <p14:tracePt t="15678" x="6927850" y="2459038"/>
          <p14:tracePt t="15685" x="6913563" y="2459038"/>
          <p14:tracePt t="15695" x="6899275" y="2459038"/>
          <p14:tracePt t="15702" x="6884988" y="2459038"/>
          <p14:tracePt t="15712" x="6869113" y="2459038"/>
          <p14:tracePt t="15718" x="6854825" y="2459038"/>
          <p14:tracePt t="15728" x="6826250" y="2459038"/>
          <p14:tracePt t="15734" x="6811963" y="2459038"/>
          <p14:tracePt t="15744" x="6783388" y="2459038"/>
          <p14:tracePt t="15750" x="6769100" y="2459038"/>
          <p14:tracePt t="15761" x="6738938" y="2459038"/>
          <p14:tracePt t="15767" x="6724650" y="2459038"/>
          <p14:tracePt t="15777" x="6710363" y="2444750"/>
          <p14:tracePt t="15783" x="6696075" y="2444750"/>
          <p14:tracePt t="15793" x="6681788" y="2444750"/>
          <p14:tracePt t="15799" x="6667500" y="2444750"/>
          <p14:tracePt t="15810" x="6653213" y="2444750"/>
          <p14:tracePt t="15816" x="6638925" y="2444750"/>
          <p14:tracePt t="15827" x="6624638" y="2430463"/>
          <p14:tracePt t="15840" x="6608763" y="2430463"/>
          <p14:tracePt t="15849" x="6594475" y="2430463"/>
          <p14:tracePt t="15874" x="6580188" y="2430463"/>
          <p14:tracePt t="15881" x="6580188" y="2416175"/>
          <p14:tracePt t="15907" x="6565900" y="2416175"/>
          <p14:tracePt t="15941" x="6565900" y="2401888"/>
          <p14:tracePt t="15981" x="6565900" y="2387600"/>
          <p14:tracePt t="16029" x="6565900" y="2373313"/>
          <p14:tracePt t="16036" x="6551613" y="2373313"/>
          <p14:tracePt t="16078" x="6551613" y="2359025"/>
          <p14:tracePt t="16085" x="6537325" y="2359025"/>
          <p14:tracePt t="16135" x="6523038" y="2359025"/>
          <p14:tracePt t="16160" x="6523038" y="2343150"/>
          <p14:tracePt t="16217" x="6508750" y="2343150"/>
          <p14:tracePt t="16250" x="6508750" y="2328863"/>
          <p14:tracePt t="16357" x="6508750" y="2314575"/>
          <p14:tracePt t="16511" x="6523038" y="2314575"/>
          <p14:tracePt t="16618" x="6537325" y="2314575"/>
          <p14:tracePt t="16707" x="6551613" y="2314575"/>
          <p14:tracePt t="16755" x="6565900" y="2314575"/>
          <p14:tracePt t="16788" x="6580188" y="2314575"/>
          <p14:tracePt t="16805" x="6608763" y="2314575"/>
          <p14:tracePt t="16812" x="6638925" y="2328863"/>
          <p14:tracePt t="16820" x="6667500" y="2328863"/>
          <p14:tracePt t="16828" x="6696075" y="2328863"/>
          <p14:tracePt t="16836" x="6738938" y="2343150"/>
          <p14:tracePt t="16844" x="6769100" y="2343150"/>
          <p14:tracePt t="16852" x="6811963" y="2343150"/>
          <p14:tracePt t="16861" x="6854825" y="2343150"/>
          <p14:tracePt t="16869" x="6884988" y="2343150"/>
          <p14:tracePt t="16877" x="6913563" y="2343150"/>
          <p14:tracePt t="16885" x="6956425" y="2343150"/>
          <p14:tracePt t="16894" x="6985000" y="2343150"/>
          <p14:tracePt t="16901" x="6999288" y="2343150"/>
          <p14:tracePt t="16910" x="7029450" y="2343150"/>
          <p14:tracePt t="16918" x="7043738" y="2343150"/>
          <p14:tracePt t="16928" x="7058025" y="2343150"/>
          <p14:tracePt t="16934" x="7072313" y="2343150"/>
          <p14:tracePt t="16950" x="7086600" y="2343150"/>
          <p14:tracePt t="16975" x="7100888" y="2343150"/>
          <p14:tracePt t="17016" x="7115175" y="2343150"/>
          <p14:tracePt t="17434" x="7143750" y="2343150"/>
          <p14:tracePt t="17441" x="7173913" y="2343150"/>
          <p14:tracePt t="17448" x="7231063" y="2343150"/>
          <p14:tracePt t="17457" x="7273925" y="2343150"/>
          <p14:tracePt t="17464" x="7304088" y="2343150"/>
          <p14:tracePt t="17473" x="7361238" y="2343150"/>
          <p14:tracePt t="17481" x="7404100" y="2343150"/>
          <p14:tracePt t="17489" x="7448550" y="2328863"/>
          <p14:tracePt t="17497" x="7491413" y="2328863"/>
          <p14:tracePt t="17505" x="7564438" y="2328863"/>
          <p14:tracePt t="17513" x="7578725" y="2328863"/>
          <p14:tracePt t="17521" x="7635875" y="2328863"/>
          <p14:tracePt t="17530" x="7680325" y="2328863"/>
          <p14:tracePt t="17538" x="7723188" y="2328863"/>
          <p14:tracePt t="17546" x="7766050" y="2328863"/>
          <p14:tracePt t="17554" x="7810500" y="2328863"/>
          <p14:tracePt t="17562" x="7867650" y="2328863"/>
          <p14:tracePt t="17571" x="7910513" y="2328863"/>
          <p14:tracePt t="17579" x="7954963" y="2328863"/>
          <p14:tracePt t="17587" x="7997825" y="2328863"/>
          <p14:tracePt t="17595" x="8026400" y="2328863"/>
          <p14:tracePt t="17603" x="8070850" y="2328863"/>
          <p14:tracePt t="17612" x="8099425" y="2328863"/>
          <p14:tracePt t="17620" x="8142288" y="2328863"/>
          <p14:tracePt t="17628" x="8170863" y="2328863"/>
          <p14:tracePt t="17636" x="8201025" y="2343150"/>
          <p14:tracePt t="17645" x="8229600" y="2343150"/>
          <p14:tracePt t="17653" x="8243888" y="2343150"/>
          <p14:tracePt t="17662" x="8272463" y="2343150"/>
          <p14:tracePt t="17669" x="8286750" y="2343150"/>
          <p14:tracePt t="17678" x="8301038" y="2343150"/>
          <p14:tracePt t="17694" x="8315325" y="2343150"/>
          <p14:tracePt t="17711" x="8331200" y="2343150"/>
          <p14:tracePt t="17735" x="8345488" y="2343150"/>
          <p14:tracePt t="17768" x="8359775" y="2343150"/>
          <p14:tracePt t="18176" x="8345488" y="2343150"/>
          <p14:tracePt t="18183" x="8315325" y="2343150"/>
          <p14:tracePt t="18191" x="8301038" y="2343150"/>
          <p14:tracePt t="18199" x="8272463" y="2343150"/>
          <p14:tracePt t="18207" x="8258175" y="2343150"/>
          <p14:tracePt t="18215" x="8229600" y="2343150"/>
          <p14:tracePt t="18224" x="8201025" y="2343150"/>
          <p14:tracePt t="18232" x="8185150" y="2343150"/>
          <p14:tracePt t="18240" x="8156575" y="2343150"/>
          <p14:tracePt t="18248" x="8128000" y="2343150"/>
          <p14:tracePt t="18256" x="8085138" y="2343150"/>
          <p14:tracePt t="18264" x="8070850" y="2343150"/>
          <p14:tracePt t="18272" x="8040688" y="2343150"/>
          <p14:tracePt t="18280" x="8012113" y="2343150"/>
          <p14:tracePt t="18289" x="7997825" y="2343150"/>
          <p14:tracePt t="18297" x="7969250" y="2343150"/>
          <p14:tracePt t="18305" x="7954963" y="2343150"/>
          <p14:tracePt t="18313" x="7924800" y="2343150"/>
          <p14:tracePt t="18330" x="7910513" y="2343150"/>
          <p14:tracePt t="18338" x="7896225" y="2343150"/>
          <p14:tracePt t="18346" x="7881938" y="2343150"/>
          <p14:tracePt t="18354" x="7867650" y="2343150"/>
          <p14:tracePt t="18362" x="7853363" y="2343150"/>
          <p14:tracePt t="18378" x="7839075" y="2343150"/>
          <p14:tracePt t="18395" x="7824788" y="2343150"/>
          <p14:tracePt t="18429" x="7810500" y="2343150"/>
          <p14:tracePt t="18478" x="7810500" y="2328863"/>
          <p14:tracePt t="18519" x="7824788" y="2328863"/>
          <p14:tracePt t="18535" x="7839075" y="2328863"/>
          <p14:tracePt t="18551" x="7853363" y="2328863"/>
          <p14:tracePt t="18567" x="7867650" y="2328863"/>
          <p14:tracePt t="18584" x="7881938" y="2328863"/>
          <p14:tracePt t="18591" x="7896225" y="2328863"/>
          <p14:tracePt t="18599" x="7910513" y="2328863"/>
          <p14:tracePt t="18608" x="7924800" y="2328863"/>
          <p14:tracePt t="18615" x="7954963" y="2328863"/>
          <p14:tracePt t="18624" x="7969250" y="2328863"/>
          <p14:tracePt t="18632" x="7997825" y="2343150"/>
          <p14:tracePt t="18640" x="8026400" y="2343150"/>
          <p14:tracePt t="18648" x="8054975" y="2343150"/>
          <p14:tracePt t="18656" x="8085138" y="2359025"/>
          <p14:tracePt t="18664" x="8113713" y="2359025"/>
          <p14:tracePt t="18672" x="8156575" y="2359025"/>
          <p14:tracePt t="18681" x="8185150" y="2359025"/>
          <p14:tracePt t="18689" x="8215313" y="2359025"/>
          <p14:tracePt t="18697" x="8243888" y="2359025"/>
          <p14:tracePt t="18705" x="8258175" y="2359025"/>
          <p14:tracePt t="18713" x="8286750" y="2359025"/>
          <p14:tracePt t="18722" x="8315325" y="2359025"/>
          <p14:tracePt t="18729" x="8331200" y="2359025"/>
          <p14:tracePt t="18738" x="8359775" y="2359025"/>
          <p14:tracePt t="18745" x="8374063" y="2359025"/>
          <p14:tracePt t="18754" x="8402638" y="2359025"/>
          <p14:tracePt t="18762" x="8431213" y="2359025"/>
          <p14:tracePt t="18771" x="8445500" y="2359025"/>
          <p14:tracePt t="18779" x="8461375" y="2373313"/>
          <p14:tracePt t="18787" x="8475663" y="2373313"/>
          <p14:tracePt t="18795" x="8504238" y="2373313"/>
          <p14:tracePt t="18803" x="8518525" y="2387600"/>
          <p14:tracePt t="18820" x="8532813" y="2387600"/>
          <p14:tracePt t="18828" x="8532813" y="2401888"/>
          <p14:tracePt t="18836" x="8547100" y="2416175"/>
          <p14:tracePt t="18853" x="8547100" y="2430463"/>
          <p14:tracePt t="18862" x="8547100" y="2444750"/>
          <p14:tracePt t="18868" x="8547100" y="2459038"/>
          <p14:tracePt t="18878" x="8547100" y="2473325"/>
          <p14:tracePt t="18885" x="8547100" y="2489200"/>
          <p14:tracePt t="18894" x="8547100" y="2503488"/>
          <p14:tracePt t="18901" x="8532813" y="2517775"/>
          <p14:tracePt t="18910" x="8504238" y="2532063"/>
          <p14:tracePt t="18917" x="8489950" y="2546350"/>
          <p14:tracePt t="18927" x="8461375" y="2574925"/>
          <p14:tracePt t="18933" x="8431213" y="2605088"/>
          <p14:tracePt t="18942" x="8402638" y="2633663"/>
          <p14:tracePt t="18950" x="8359775" y="2662238"/>
          <p14:tracePt t="18958" x="8331200" y="2705100"/>
          <p14:tracePt t="18966" x="8301038" y="2749550"/>
          <p14:tracePt t="18975" x="8272463" y="2763838"/>
          <p14:tracePt t="18982" x="8243888" y="2806700"/>
          <p14:tracePt t="18991" x="8229600" y="2835275"/>
          <p14:tracePt t="18999" x="8201025" y="2865438"/>
          <p14:tracePt t="19007" x="8185150" y="2879725"/>
          <p14:tracePt t="19015" x="8170863" y="2894013"/>
          <p14:tracePt t="19023" x="8156575" y="2908300"/>
          <p14:tracePt t="19031" x="8142288" y="2922588"/>
          <p14:tracePt t="19040" x="8142288" y="2936875"/>
          <p14:tracePt t="19048" x="8128000" y="2936875"/>
          <p14:tracePt t="19064" x="8128000" y="2951163"/>
          <p14:tracePt t="19072" x="8113713" y="2951163"/>
          <p14:tracePt t="19163" x="8128000" y="2951163"/>
          <p14:tracePt t="19179" x="8142288" y="2951163"/>
          <p14:tracePt t="19187" x="8156575" y="2951163"/>
          <p14:tracePt t="19196" x="8170863" y="2951163"/>
          <p14:tracePt t="19203" x="8185150" y="2951163"/>
          <p14:tracePt t="19211" x="8229600" y="2951163"/>
          <p14:tracePt t="19220" x="8272463" y="2951163"/>
          <p14:tracePt t="19228" x="8374063" y="2951163"/>
          <p14:tracePt t="19236" x="8416925" y="2951163"/>
          <p14:tracePt t="19245" x="8504238" y="2951163"/>
          <p14:tracePt t="19252" x="8591550" y="2951163"/>
          <p14:tracePt t="19261" x="8691563" y="2951163"/>
          <p14:tracePt t="19269" x="8778875" y="2965450"/>
          <p14:tracePt t="19277" x="8807450" y="2965450"/>
          <p14:tracePt t="19285" x="8880475" y="2965450"/>
          <p14:tracePt t="19294" x="8951913" y="2965450"/>
          <p14:tracePt t="19301" x="8996363" y="2965450"/>
          <p14:tracePt t="19311" x="9039225" y="2965450"/>
          <p14:tracePt t="19317" x="9067800" y="2965450"/>
          <p14:tracePt t="19327" x="9082088" y="2965450"/>
          <p14:tracePt t="19334" x="9096375" y="2965450"/>
          <p14:tracePt t="19343" x="9112250" y="2965450"/>
          <p14:tracePt t="19350" x="9126538" y="2965450"/>
          <p14:tracePt t="19376" x="9140825" y="2965450"/>
          <p14:tracePt t="19760" x="9126538" y="2965450"/>
          <p14:tracePt t="19767" x="9096375" y="2965450"/>
          <p14:tracePt t="19774" x="9053513" y="2979738"/>
          <p14:tracePt t="19783" x="9024938" y="2995613"/>
          <p14:tracePt t="19791" x="8982075" y="3024188"/>
          <p14:tracePt t="19798" x="8937625" y="3052763"/>
          <p14:tracePt t="19807" x="8880475" y="3067050"/>
          <p14:tracePt t="19815" x="8866188" y="3081338"/>
          <p14:tracePt t="19824" x="8793163" y="3125788"/>
          <p14:tracePt t="19831" x="8778875" y="3140075"/>
          <p14:tracePt t="19840" x="8736013" y="3154363"/>
          <p14:tracePt t="19848" x="8691563" y="3182938"/>
          <p14:tracePt t="19856" x="8677275" y="3197225"/>
          <p14:tracePt t="19864" x="8648700" y="3211513"/>
          <p14:tracePt t="19872" x="8620125" y="3241675"/>
          <p14:tracePt t="19880" x="8605838" y="3241675"/>
          <p14:tracePt t="19889" x="8591550" y="3255963"/>
          <p14:tracePt t="19896" x="8561388" y="3270250"/>
          <p14:tracePt t="19905" x="8547100" y="3270250"/>
          <p14:tracePt t="19913" x="8532813" y="3284538"/>
          <p14:tracePt t="19921" x="8518525" y="3284538"/>
          <p14:tracePt t="19930" x="8504238" y="3298825"/>
          <p14:tracePt t="19937" x="8489950" y="3298825"/>
          <p14:tracePt t="19945" x="8475663" y="3313113"/>
          <p14:tracePt t="19954" x="8445500" y="3313113"/>
          <p14:tracePt t="19963" x="8431213" y="3327400"/>
          <p14:tracePt t="19970" x="8416925" y="3341688"/>
          <p14:tracePt t="19981" x="8388350" y="3355975"/>
          <p14:tracePt t="19987" x="8359775" y="3371850"/>
          <p14:tracePt t="19997" x="8331200" y="3386138"/>
          <p14:tracePt t="20003" x="8315325" y="3400425"/>
          <p14:tracePt t="20014" x="8286750" y="3414713"/>
          <p14:tracePt t="20020" x="8272463" y="3443288"/>
          <p14:tracePt t="20031" x="8258175" y="3443288"/>
          <p14:tracePt t="20036" x="8229600" y="3457575"/>
          <p14:tracePt t="20048" x="8215313" y="3471863"/>
          <p14:tracePt t="20052" x="8201025" y="3486150"/>
          <p14:tracePt t="20064" x="8185150" y="3502025"/>
          <p14:tracePt t="20069" x="8156575" y="3530600"/>
          <p14:tracePt t="20081" x="8142288" y="3544888"/>
          <p14:tracePt t="20086" x="8128000" y="3559175"/>
          <p14:tracePt t="20101" x="8113713" y="3573463"/>
          <p14:tracePt t="20114" x="8099425" y="3587750"/>
          <p14:tracePt t="20120" x="8099425" y="3602038"/>
          <p14:tracePt t="20135" x="8099425" y="3616325"/>
          <p14:tracePt t="20151" x="8099425" y="3632200"/>
          <p14:tracePt t="20199" x="8113713" y="3646488"/>
          <p14:tracePt t="20204" x="8128000" y="3646488"/>
          <p14:tracePt t="20215" x="8142288" y="3646488"/>
          <p14:tracePt t="20219" x="8156575" y="3646488"/>
          <p14:tracePt t="20232" x="8170863" y="3646488"/>
          <p14:tracePt t="20236" x="8201025" y="3660775"/>
          <p14:tracePt t="20248" x="8243888" y="3660775"/>
          <p14:tracePt t="20253" x="8258175" y="3660775"/>
          <p14:tracePt t="20265" x="8301038" y="3675063"/>
          <p14:tracePt t="20270" x="8331200" y="3675063"/>
          <p14:tracePt t="20281" x="8374063" y="3675063"/>
          <p14:tracePt t="20286" x="8431213" y="3689350"/>
          <p14:tracePt t="20298" x="8475663" y="3689350"/>
          <p14:tracePt t="20301" x="8504238" y="3689350"/>
          <p14:tracePt t="20316" x="8532813" y="3689350"/>
          <p14:tracePt t="20317" x="8575675" y="3689350"/>
          <p14:tracePt t="20322" x="8605838" y="3689350"/>
          <p14:tracePt t="20332" x="8648700" y="3689350"/>
          <p14:tracePt t="20338" x="8677275" y="3689350"/>
          <p14:tracePt t="20348" x="8705850" y="3689350"/>
          <p14:tracePt t="20353" x="8721725" y="3689350"/>
          <p14:tracePt t="20364" x="8750300" y="3689350"/>
          <p14:tracePt t="20370" x="8778875" y="3689350"/>
          <p14:tracePt t="20381" x="8793163" y="3689350"/>
          <p14:tracePt t="20386" x="8807450" y="3689350"/>
          <p14:tracePt t="20397" x="8836025" y="3689350"/>
          <p14:tracePt t="20403" x="8851900" y="3689350"/>
          <p14:tracePt t="20414" x="8880475" y="3689350"/>
          <p14:tracePt t="20419" x="8909050" y="3689350"/>
          <p14:tracePt t="20432" x="8937625" y="3689350"/>
          <p14:tracePt t="20436" x="8951913" y="3689350"/>
          <p14:tracePt t="20447" x="8982075" y="3689350"/>
          <p14:tracePt t="20452" x="9010650" y="3689350"/>
          <p14:tracePt t="20465" x="9039225" y="3689350"/>
          <p14:tracePt t="20469" x="9067800" y="3689350"/>
          <p14:tracePt t="20481" x="9082088" y="3689350"/>
          <p14:tracePt t="20486" x="9096375" y="3689350"/>
          <p14:tracePt t="20497" x="9112250" y="3689350"/>
          <p14:tracePt t="20502" x="9126538" y="3689350"/>
          <p14:tracePt t="20515" x="9140825" y="3689350"/>
          <p14:tracePt t="20519" x="9155113" y="3689350"/>
          <p14:tracePt t="20534" x="9169400" y="3689350"/>
          <p14:tracePt t="20568" x="9183688" y="3689350"/>
          <p14:tracePt t="22452" x="9183688" y="3703638"/>
          <p14:tracePt t="22486" x="9169400" y="3703638"/>
          <p14:tracePt t="22494" x="9169400" y="3717925"/>
          <p14:tracePt t="22525" x="9169400" y="3732213"/>
          <p14:tracePt t="22533" x="9155113" y="3732213"/>
          <p14:tracePt t="22558" x="9155113" y="3748088"/>
          <p14:tracePt t="22566" x="9140825" y="3748088"/>
          <p14:tracePt t="22590" x="9140825" y="3762375"/>
          <p14:tracePt t="22598" x="9126538" y="3762375"/>
          <p14:tracePt t="22630" x="9112250" y="3762375"/>
          <p14:tracePt t="22638" x="9112250" y="3776663"/>
          <p14:tracePt t="22681" x="9096375" y="3776663"/>
          <p14:tracePt t="22844" x="9096375" y="3790950"/>
          <p14:tracePt t="22859" x="9096375" y="3805238"/>
          <p14:tracePt t="22868" x="9096375" y="3819525"/>
          <p14:tracePt t="22876" x="9096375" y="3848100"/>
          <p14:tracePt t="22884" x="9096375" y="3892550"/>
          <p14:tracePt t="22892" x="9096375" y="3921125"/>
          <p14:tracePt t="22900" x="9096375" y="3949700"/>
          <p14:tracePt t="22908" x="9096375" y="3978275"/>
          <p14:tracePt t="22916" x="9096375" y="4022725"/>
          <p14:tracePt t="22924" x="9096375" y="4037013"/>
          <p14:tracePt t="22932" x="9096375" y="4065588"/>
          <p14:tracePt t="22941" x="9096375" y="4079875"/>
          <p14:tracePt t="22949" x="9096375" y="4094163"/>
          <p14:tracePt t="22957" x="9096375" y="4108450"/>
          <p14:tracePt t="34403" x="9082088" y="4108450"/>
          <p14:tracePt t="34419" x="9082088" y="4122738"/>
          <p14:tracePt t="34434" x="9067800" y="4122738"/>
          <p14:tracePt t="34492" x="9053513" y="4122738"/>
          <p14:tracePt t="34499" x="9053513" y="4138613"/>
          <p14:tracePt t="34582" x="9039225" y="4138613"/>
          <p14:tracePt t="34615" x="9024938" y="4138613"/>
          <p14:tracePt t="34631" x="9010650" y="4138613"/>
          <p14:tracePt t="34638" x="8982075" y="4108450"/>
          <p14:tracePt t="34646" x="8951913" y="4094163"/>
          <p14:tracePt t="34654" x="8923338" y="4079875"/>
          <p14:tracePt t="34662" x="8894763" y="4051300"/>
          <p14:tracePt t="34670" x="8866188" y="4022725"/>
          <p14:tracePt t="34678" x="8821738" y="3978275"/>
          <p14:tracePt t="34687" x="8778875" y="3935413"/>
          <p14:tracePt t="34695" x="8736013" y="3892550"/>
          <p14:tracePt t="34703" x="8691563" y="3848100"/>
          <p14:tracePt t="34711" x="8648700" y="3790950"/>
          <p14:tracePt t="34719" x="8605838" y="3732213"/>
          <p14:tracePt t="34727" x="8575675" y="3675063"/>
          <p14:tracePt t="34735" x="8547100" y="3660775"/>
          <p14:tracePt t="34744" x="8532813" y="3616325"/>
          <p14:tracePt t="34752" x="8504238" y="3573463"/>
          <p14:tracePt t="34760" x="8489950" y="3544888"/>
          <p14:tracePt t="34768" x="8475663" y="3502025"/>
          <p14:tracePt t="34776" x="8445500" y="3471863"/>
          <p14:tracePt t="34785" x="8445500" y="3443288"/>
          <p14:tracePt t="34792" x="8431213" y="3429000"/>
          <p14:tracePt t="34801" x="8416925" y="3400425"/>
          <p14:tracePt t="34809" x="8416925" y="3386138"/>
          <p14:tracePt t="34817" x="8402638" y="3371850"/>
          <p14:tracePt t="34825" x="8402638" y="3341688"/>
          <p14:tracePt t="34834" x="8388350" y="3313113"/>
          <p14:tracePt t="34842" x="8388350" y="3298825"/>
          <p14:tracePt t="34850" x="8374063" y="3284538"/>
          <p14:tracePt t="34858" x="8374063" y="3270250"/>
          <p14:tracePt t="34866" x="8359775" y="3255963"/>
          <p14:tracePt t="34875" x="8359775" y="3225800"/>
          <p14:tracePt t="34882" x="8345488" y="3225800"/>
          <p14:tracePt t="34892" x="8345488" y="3211513"/>
          <p14:tracePt t="34899" x="8345488" y="3197225"/>
          <p14:tracePt t="34909" x="8331200" y="3182938"/>
          <p14:tracePt t="34925" x="8331200" y="3168650"/>
          <p14:tracePt t="34931" x="8331200" y="3154363"/>
          <p14:tracePt t="34941" x="8315325" y="3154363"/>
          <p14:tracePt t="34947" x="8315325" y="3140075"/>
          <p14:tracePt t="34957" x="8315325" y="3125788"/>
          <p14:tracePt t="34972" x="8315325" y="3109913"/>
          <p14:tracePt t="34981" x="8301038" y="3095625"/>
          <p14:tracePt t="34997" x="8301038" y="3081338"/>
          <p14:tracePt t="35014" x="8301038" y="3067050"/>
          <p14:tracePt t="35022" x="8286750" y="3067050"/>
          <p14:tracePt t="35029" x="8286750" y="3052763"/>
          <p14:tracePt t="35047" x="8286750" y="3038475"/>
          <p14:tracePt t="35073" x="8272463" y="3024188"/>
          <p14:tracePt t="35104" x="8272463" y="3009900"/>
          <p14:tracePt t="35162" x="8258175" y="3009900"/>
          <p14:tracePt t="35251" x="8243888" y="3009900"/>
          <p14:tracePt t="35284" x="8243888" y="2995613"/>
          <p14:tracePt t="35309" x="8229600" y="2995613"/>
          <p14:tracePt t="35399" x="8215313" y="2995613"/>
          <p14:tracePt t="35611" x="8201025" y="2995613"/>
          <p14:tracePt t="35717" x="8185150" y="2995613"/>
          <p14:tracePt t="35888" x="8170863" y="2995613"/>
          <p14:tracePt t="36189" x="8185150" y="2995613"/>
          <p14:tracePt t="36238" x="8201025" y="2995613"/>
          <p14:tracePt t="36280" x="8215313" y="2995613"/>
          <p14:tracePt t="36312" x="8229600" y="2995613"/>
          <p14:tracePt t="36345" x="8243888" y="2995613"/>
          <p14:tracePt t="36393" x="8258175" y="2995613"/>
          <p14:tracePt t="36508" x="8243888" y="2995613"/>
          <p14:tracePt t="36516" x="8229600" y="2995613"/>
          <p14:tracePt t="36532" x="8215313" y="2995613"/>
          <p14:tracePt t="36548" x="8201025" y="2995613"/>
          <p14:tracePt t="36556" x="8185150" y="2995613"/>
          <p14:tracePt t="36573" x="8170863" y="2995613"/>
          <p14:tracePt t="36581" x="8156575" y="2995613"/>
          <p14:tracePt t="36597" x="8142288" y="2995613"/>
          <p14:tracePt t="36613" x="8128000" y="2995613"/>
          <p14:tracePt t="36630" x="8113713" y="2995613"/>
          <p14:tracePt t="36646" x="8099425" y="2995613"/>
          <p14:tracePt t="36664" x="8085138" y="2995613"/>
          <p14:tracePt t="36696" x="8070850" y="2995613"/>
          <p14:tracePt t="36744" x="8054975" y="2995613"/>
          <p14:tracePt t="36770" x="8054975" y="2979738"/>
          <p14:tracePt t="37382" x="8070850" y="2979738"/>
          <p14:tracePt t="37512" x="8085138" y="2979738"/>
          <p14:tracePt t="58329" x="8099425" y="2979738"/>
          <p14:tracePt t="58828" x="8113713" y="2979738"/>
          <p14:tracePt t="58835" x="8128000" y="2979738"/>
          <p14:tracePt t="58842" x="8170863" y="2979738"/>
          <p14:tracePt t="58850" x="8201025" y="2979738"/>
          <p14:tracePt t="58858" x="8286750" y="2995613"/>
          <p14:tracePt t="58866" x="8374063" y="3024188"/>
          <p14:tracePt t="58875" x="8489950" y="3067050"/>
          <p14:tracePt t="58885" x="8620125" y="3109913"/>
          <p14:tracePt t="58891" x="8778875" y="3168650"/>
          <p14:tracePt t="58899" x="8966200" y="3225800"/>
          <p14:tracePt t="58907" x="9155113" y="3284538"/>
          <p14:tracePt t="58916" x="9342438" y="3355975"/>
          <p14:tracePt t="58924" x="9415463" y="3371850"/>
          <p14:tracePt t="58933" x="9574213" y="3414713"/>
          <p14:tracePt t="58940" x="9690100" y="3457575"/>
          <p14:tracePt t="58949" x="9732963" y="3457575"/>
          <p14:tracePt t="58956" x="9820275" y="3486150"/>
          <p14:tracePt t="58966" x="9891713" y="3486150"/>
          <p14:tracePt t="58973" x="9936163" y="3502025"/>
          <p14:tracePt t="58982" x="9964738" y="3502025"/>
          <p14:tracePt t="58989" x="9979025" y="3516313"/>
          <p14:tracePt t="58997" x="9993313" y="3516313"/>
          <p14:tracePt t="59005" x="10007600" y="3516313"/>
          <p14:tracePt t="59244" x="10021888" y="3516313"/>
          <p14:tracePt t="59251" x="10094913" y="3516313"/>
          <p14:tracePt t="59259" x="10182225" y="3516313"/>
          <p14:tracePt t="59267" x="10428288" y="3559175"/>
          <p14:tracePt t="59275" x="10672763" y="3602038"/>
          <p14:tracePt t="59283" x="10991850" y="3675063"/>
          <p14:tracePt t="59291" x="11323638" y="3748088"/>
          <p14:tracePt t="59302" x="11657013" y="3848100"/>
          <p14:tracePt t="59308" x="11830050" y="3892550"/>
          <p14:tracePt t="59316" x="12149138" y="4008438"/>
          <p14:tracePt t="61743" x="11830050" y="5208588"/>
          <p14:tracePt t="61748" x="11252200" y="5251450"/>
          <p14:tracePt t="61756" x="10688638" y="5338763"/>
          <p14:tracePt t="61765" x="10137775" y="5454650"/>
          <p14:tracePt t="61773" x="9617075" y="5570538"/>
          <p14:tracePt t="61781" x="9415463" y="5613400"/>
          <p14:tracePt t="61789" x="9024938" y="5715000"/>
          <p14:tracePt t="61797" x="8691563" y="5788025"/>
          <p14:tracePt t="61805" x="8416925" y="5830888"/>
          <p14:tracePt t="61814" x="8315325" y="5859463"/>
          <p14:tracePt t="61821" x="8128000" y="5888038"/>
          <p14:tracePt t="61830" x="7969250" y="5902325"/>
          <p14:tracePt t="61838" x="7924800" y="5918200"/>
          <p14:tracePt t="61846" x="7824788" y="5918200"/>
          <p14:tracePt t="61854" x="7751763" y="5918200"/>
          <p14:tracePt t="61862" x="7694613" y="5918200"/>
          <p14:tracePt t="61871" x="7664450" y="5918200"/>
          <p14:tracePt t="61879" x="7635875" y="5918200"/>
          <p14:tracePt t="61887" x="7621588" y="5918200"/>
          <p14:tracePt t="61895" x="7607300" y="5918200"/>
          <p14:tracePt t="61904" x="7593013" y="5902325"/>
          <p14:tracePt t="61930" x="7593013" y="5888038"/>
          <p14:tracePt t="62117" x="7578725" y="5888038"/>
          <p14:tracePt t="62124" x="7534275" y="5873750"/>
          <p14:tracePt t="62132" x="7505700" y="5859463"/>
          <p14:tracePt t="62140" x="7448550" y="5830888"/>
          <p14:tracePt t="62148" x="7404100" y="5816600"/>
          <p14:tracePt t="62156" x="7318375" y="5772150"/>
          <p14:tracePt t="62164" x="7216775" y="5729288"/>
          <p14:tracePt t="62172" x="7129463" y="5700713"/>
          <p14:tracePt t="62181" x="7029450" y="5657850"/>
          <p14:tracePt t="62189" x="6927850" y="5613400"/>
          <p14:tracePt t="62197" x="6826250" y="5570538"/>
          <p14:tracePt t="62205" x="6738938" y="5527675"/>
          <p14:tracePt t="62213" x="6667500" y="5483225"/>
          <p14:tracePt t="62221" x="6638925" y="5468938"/>
          <p14:tracePt t="62229" x="6565900" y="5440363"/>
          <p14:tracePt t="62238" x="6523038" y="5411788"/>
          <p14:tracePt t="62246" x="6494463" y="5381625"/>
          <p14:tracePt t="62255" x="6464300" y="5367338"/>
          <p14:tracePt t="62262" x="6435725" y="5353050"/>
          <p14:tracePt t="62271" x="6421438" y="5338763"/>
          <p14:tracePt t="62279" x="6407150" y="5324475"/>
          <p14:tracePt t="62289" x="6392863" y="5310188"/>
          <p14:tracePt t="62295" x="6392863" y="5295900"/>
          <p14:tracePt t="62305" x="6378575" y="5281613"/>
          <p14:tracePt t="62311" x="6378575" y="5265738"/>
          <p14:tracePt t="62321" x="6378575" y="5251450"/>
          <p14:tracePt t="62337" x="6364288" y="5237163"/>
          <p14:tracePt t="62344" x="6364288" y="5222875"/>
          <p14:tracePt t="62353" x="6364288" y="5208588"/>
          <p14:tracePt t="62360" x="6364288" y="5194300"/>
          <p14:tracePt t="62370" x="6364288" y="5180013"/>
          <p14:tracePt t="62385" x="6364288" y="5165725"/>
          <p14:tracePt t="62393" x="6348413" y="5165725"/>
          <p14:tracePt t="62401" x="6348413" y="5151438"/>
          <p14:tracePt t="62410" x="6348413" y="5135563"/>
          <p14:tracePt t="62418" x="6334125" y="5135563"/>
          <p14:tracePt t="62426" x="6334125" y="5121275"/>
          <p14:tracePt t="62434" x="6334125" y="5106988"/>
          <p14:tracePt t="62442" x="6319838" y="5106988"/>
          <p14:tracePt t="62451" x="6319838" y="5092700"/>
          <p14:tracePt t="62467" x="6319838" y="5078413"/>
          <p14:tracePt t="62475" x="6305550" y="5078413"/>
          <p14:tracePt t="62491" x="6305550" y="5064125"/>
          <p14:tracePt t="62533" x="6305550" y="5049838"/>
          <p14:tracePt t="62624" x="6319838" y="5049838"/>
          <p14:tracePt t="62656" x="6334125" y="5049838"/>
          <p14:tracePt t="62663" x="6348413" y="5049838"/>
          <p14:tracePt t="62680" x="6378575" y="5049838"/>
          <p14:tracePt t="62688" x="6407150" y="5049838"/>
          <p14:tracePt t="62695" x="6450013" y="5049838"/>
          <p14:tracePt t="62704" x="6478588" y="5049838"/>
          <p14:tracePt t="62711" x="6523038" y="5049838"/>
          <p14:tracePt t="62720" x="6551613" y="5049838"/>
          <p14:tracePt t="62727" x="6594475" y="5035550"/>
          <p14:tracePt t="62737" x="6638925" y="5035550"/>
          <p14:tracePt t="62744" x="6681788" y="5021263"/>
          <p14:tracePt t="62753" x="6724650" y="5021263"/>
          <p14:tracePt t="62760" x="6738938" y="5005388"/>
          <p14:tracePt t="62768" x="6769100" y="5005388"/>
          <p14:tracePt t="62776" x="6783388" y="5005388"/>
          <p14:tracePt t="62785" x="6797675" y="5005388"/>
          <p14:tracePt t="62793" x="6811963" y="5005388"/>
          <p14:tracePt t="62810" x="6826250" y="5005388"/>
          <p14:tracePt t="62990" x="6811963" y="5005388"/>
          <p14:tracePt t="63096" x="6797675" y="5005388"/>
          <p14:tracePt t="63129" x="6783388" y="5005388"/>
          <p14:tracePt t="63145" x="6769100" y="5005388"/>
          <p14:tracePt t="63170" x="6754813" y="5021263"/>
          <p14:tracePt t="63194" x="6738938" y="5021263"/>
          <p14:tracePt t="63211" x="6724650" y="5021263"/>
          <p14:tracePt t="63235" x="6710363" y="5021263"/>
          <p14:tracePt t="63284" x="6696075" y="5021263"/>
          <p14:tracePt t="63350" x="6681788" y="5021263"/>
          <p14:tracePt t="63554" x="6696075" y="5021263"/>
          <p14:tracePt t="63906" x="6681788" y="5021263"/>
          <p14:tracePt t="63912" x="6667500" y="5021263"/>
          <p14:tracePt t="63930" x="6653213" y="5021263"/>
          <p14:tracePt t="63938" x="6638925" y="5021263"/>
          <p14:tracePt t="63944" x="6624638" y="5035550"/>
          <p14:tracePt t="63953" x="6608763" y="5035550"/>
          <p14:tracePt t="63960" x="6594475" y="5049838"/>
          <p14:tracePt t="63968" x="6580188" y="5049838"/>
          <p14:tracePt t="63977" x="6565900" y="5064125"/>
          <p14:tracePt t="63985" x="6551613" y="5064125"/>
          <p14:tracePt t="63993" x="6537325" y="5078413"/>
          <p14:tracePt t="64001" x="6523038" y="5078413"/>
          <p14:tracePt t="64010" x="6523038" y="5092700"/>
          <p14:tracePt t="64017" x="6508750" y="5092700"/>
          <p14:tracePt t="64034" x="6508750" y="5106988"/>
          <p14:tracePt t="64052" x="6494463" y="5106988"/>
          <p14:tracePt t="64362" x="6494463" y="5121275"/>
          <p14:tracePt t="64386" x="6494463" y="5135563"/>
          <p14:tracePt t="64411" x="6494463" y="5151438"/>
          <p14:tracePt t="64418" x="6494463" y="5165725"/>
          <p14:tracePt t="64443" x="6494463" y="5180013"/>
          <p14:tracePt t="64450" x="6494463" y="5194300"/>
          <p14:tracePt t="64458" x="6478588" y="5194300"/>
          <p14:tracePt t="64484" x="6478588" y="5208588"/>
          <p14:tracePt t="64508" x="6464300" y="5208588"/>
          <p14:tracePt t="64533" x="6464300" y="5222875"/>
          <p14:tracePt t="64705" x="6450013" y="5222875"/>
          <p14:tracePt t="66093" x="6450013" y="5208588"/>
          <p14:tracePt t="66149" x="6464300" y="5208588"/>
          <p14:tracePt t="69619" x="6464300" y="5222875"/>
          <p14:tracePt t="69708" x="6464300" y="5237163"/>
          <p14:tracePt t="69757" x="6464300" y="5251450"/>
          <p14:tracePt t="69814" x="6464300" y="5265738"/>
          <p14:tracePt t="69855" x="6464300" y="5281613"/>
          <p14:tracePt t="69895" x="6464300" y="5295900"/>
          <p14:tracePt t="69945" x="6464300" y="5310188"/>
          <p14:tracePt t="69977" x="6464300" y="5324475"/>
          <p14:tracePt t="70010" x="6464300" y="5338763"/>
          <p14:tracePt t="70026" x="6478588" y="5338763"/>
          <p14:tracePt t="70059" x="6494463" y="5338763"/>
          <p14:tracePt t="70077" x="6508750" y="5338763"/>
          <p14:tracePt t="70083" x="6523038" y="5338763"/>
          <p14:tracePt t="70092" x="6537325" y="5338763"/>
          <p14:tracePt t="70098" x="6551613" y="5338763"/>
          <p14:tracePt t="70108" x="6565900" y="5338763"/>
          <p14:tracePt t="70115" x="6580188" y="5338763"/>
          <p14:tracePt t="70125" x="6594475" y="5353050"/>
          <p14:tracePt t="70132" x="6608763" y="5353050"/>
          <p14:tracePt t="70139" x="6638925" y="5353050"/>
          <p14:tracePt t="70148" x="6667500" y="5353050"/>
          <p14:tracePt t="70156" x="6681788" y="5367338"/>
          <p14:tracePt t="70164" x="6710363" y="5367338"/>
          <p14:tracePt t="70172" x="6754813" y="5367338"/>
          <p14:tracePt t="70180" x="6783388" y="5367338"/>
          <p14:tracePt t="70188" x="6811963" y="5367338"/>
          <p14:tracePt t="70197" x="6840538" y="5381625"/>
          <p14:tracePt t="70204" x="6884988" y="5381625"/>
          <p14:tracePt t="70213" x="6913563" y="5381625"/>
          <p14:tracePt t="70221" x="6942138" y="5381625"/>
          <p14:tracePt t="70229" x="6970713" y="5381625"/>
          <p14:tracePt t="70237" x="6999288" y="5395913"/>
          <p14:tracePt t="70245" x="7015163" y="5395913"/>
          <p14:tracePt t="70254" x="7043738" y="5395913"/>
          <p14:tracePt t="70262" x="7058025" y="5395913"/>
          <p14:tracePt t="70270" x="7086600" y="5411788"/>
          <p14:tracePt t="70278" x="7100888" y="5411788"/>
          <p14:tracePt t="70286" x="7129463" y="5411788"/>
          <p14:tracePt t="70294" x="7143750" y="5411788"/>
          <p14:tracePt t="70303" x="7159625" y="5411788"/>
          <p14:tracePt t="70311" x="7173913" y="5411788"/>
          <p14:tracePt t="70319" x="7202488" y="5411788"/>
          <p14:tracePt t="70327" x="7216775" y="5426075"/>
          <p14:tracePt t="70335" x="7231063" y="5426075"/>
          <p14:tracePt t="70343" x="7259638" y="5426075"/>
          <p14:tracePt t="70352" x="7273925" y="5426075"/>
          <p14:tracePt t="70360" x="7304088" y="5426075"/>
          <p14:tracePt t="70368" x="7318375" y="5440363"/>
          <p14:tracePt t="70376" x="7332663" y="5440363"/>
          <p14:tracePt t="70384" x="7346950" y="5440363"/>
          <p14:tracePt t="70393" x="7375525" y="5440363"/>
          <p14:tracePt t="70401" x="7389813" y="5440363"/>
          <p14:tracePt t="70410" x="7404100" y="5440363"/>
          <p14:tracePt t="70417" x="7419975" y="5454650"/>
          <p14:tracePt t="70426" x="7434263" y="5454650"/>
          <p14:tracePt t="70433" x="7448550" y="5454650"/>
          <p14:tracePt t="70443" x="7462838" y="5454650"/>
          <p14:tracePt t="70449" x="7477125" y="5468938"/>
          <p14:tracePt t="70459" x="7491413" y="5468938"/>
          <p14:tracePt t="70466" x="7505700" y="5468938"/>
          <p14:tracePt t="70476" x="7519988" y="5468938"/>
          <p14:tracePt t="70492" x="7534275" y="5468938"/>
          <p14:tracePt t="70499" x="7550150" y="5468938"/>
          <p14:tracePt t="70525" x="7564438" y="5468938"/>
          <p14:tracePt t="70582" x="7564438" y="5483225"/>
          <p14:tracePt t="71055" x="7578725" y="5483225"/>
          <p14:tracePt t="71088" x="7593013" y="5483225"/>
          <p14:tracePt t="71121" x="7607300" y="5483225"/>
          <p14:tracePt t="71218" x="7621588" y="5483225"/>
          <p14:tracePt t="71308" x="7635875" y="5483225"/>
          <p14:tracePt t="71357" x="7650163" y="5483225"/>
          <p14:tracePt t="71407" x="7664450" y="5483225"/>
          <p14:tracePt t="71447" x="7680325" y="5483225"/>
          <p14:tracePt t="71529" x="7694613" y="5483225"/>
          <p14:tracePt t="71651" x="7708900" y="5483225"/>
          <p14:tracePt t="71684" x="7723188" y="5483225"/>
          <p14:tracePt t="71691" x="7737475" y="5483225"/>
          <p14:tracePt t="71708" x="7751763" y="5483225"/>
          <p14:tracePt t="71715" x="7766050" y="5483225"/>
          <p14:tracePt t="71723" x="7780338" y="5483225"/>
          <p14:tracePt t="71740" x="7794625" y="5483225"/>
          <p14:tracePt t="71747" x="7810500" y="5483225"/>
          <p14:tracePt t="71764" x="7824788" y="5483225"/>
          <p14:tracePt t="71781" x="7839075" y="5483225"/>
          <p14:tracePt t="71813" x="7853363" y="5483225"/>
          <p14:tracePt t="71871" x="7867650" y="5483225"/>
          <p14:tracePt t="73210" x="7881938" y="5483225"/>
          <p14:tracePt t="73226" x="7896225" y="5483225"/>
          <p14:tracePt t="73234" x="7910513" y="5483225"/>
          <p14:tracePt t="73250" x="7924800" y="5483225"/>
          <p14:tracePt t="73257" x="7940675" y="5483225"/>
          <p14:tracePt t="73266" x="7954963" y="5483225"/>
          <p14:tracePt t="73283" x="7969250" y="5483225"/>
          <p14:tracePt t="73291" x="7969250" y="5468938"/>
          <p14:tracePt t="73299" x="7983538" y="5468938"/>
          <p14:tracePt t="73324" x="7997825" y="5468938"/>
          <p14:tracePt t="73349" x="8012113" y="5454650"/>
          <p14:tracePt t="73364" x="8026400" y="5454650"/>
          <p14:tracePt t="73390" x="8026400" y="5440363"/>
          <p14:tracePt t="73397" x="8040688" y="5440363"/>
          <p14:tracePt t="73430" x="8054975" y="5440363"/>
          <p14:tracePt t="73437" x="8054975" y="5426075"/>
          <p14:tracePt t="73479" x="8070850" y="5426075"/>
          <p14:tracePt t="73498" x="8070850" y="5411788"/>
          <p14:tracePt t="73537" x="8085138" y="5411788"/>
          <p14:tracePt t="73627" x="8085138" y="5395913"/>
          <p14:tracePt t="73684" x="8099425" y="5395913"/>
          <p14:tracePt t="74133" x="8085138" y="5395913"/>
          <p14:tracePt t="74190" x="8085138" y="5411788"/>
          <p14:tracePt t="74345" x="8085138" y="5426075"/>
          <p14:tracePt t="75039" x="8099425" y="5426075"/>
          <p14:tracePt t="75170" x="8113713" y="5426075"/>
          <p14:tracePt t="75480" x="8099425" y="5426075"/>
          <p14:tracePt t="75497" x="8085138" y="5426075"/>
          <p14:tracePt t="75514" x="8070850" y="5426075"/>
          <p14:tracePt t="75520" x="8054975" y="5426075"/>
          <p14:tracePt t="75527" x="8054975" y="5440363"/>
          <p14:tracePt t="75535" x="8040688" y="5440363"/>
          <p14:tracePt t="75544" x="8026400" y="5440363"/>
          <p14:tracePt t="75552" x="8012113" y="5440363"/>
          <p14:tracePt t="75560" x="7983538" y="5440363"/>
          <p14:tracePt t="75568" x="7969250" y="5440363"/>
          <p14:tracePt t="75576" x="7954963" y="5440363"/>
          <p14:tracePt t="75584" x="7924800" y="5440363"/>
          <p14:tracePt t="75593" x="7910513" y="5440363"/>
          <p14:tracePt t="75601" x="7881938" y="5440363"/>
          <p14:tracePt t="75609" x="7867650" y="5440363"/>
          <p14:tracePt t="75617" x="7853363" y="5440363"/>
          <p14:tracePt t="75625" x="7839075" y="5440363"/>
          <p14:tracePt t="75633" x="7824788" y="5440363"/>
          <p14:tracePt t="75642" x="7810500" y="5440363"/>
          <p14:tracePt t="75667" x="7794625" y="5440363"/>
          <p14:tracePt t="75683" x="7780338" y="5440363"/>
          <p14:tracePt t="75708" x="7766050" y="5440363"/>
          <p14:tracePt t="75749" x="7751763" y="5440363"/>
          <p14:tracePt t="75790" x="7737475" y="5440363"/>
          <p14:tracePt t="75831" x="7723188" y="5440363"/>
          <p14:tracePt t="75920" x="7708900" y="5440363"/>
          <p14:tracePt t="86341" x="7708900" y="5454650"/>
          <p14:tracePt t="86380" x="7708900" y="5468938"/>
          <p14:tracePt t="86412" x="7708900" y="5483225"/>
          <p14:tracePt t="86436" x="7708900" y="5497513"/>
          <p14:tracePt t="86476" x="7708900" y="5511800"/>
          <p14:tracePt t="86485" x="7723188" y="5511800"/>
          <p14:tracePt t="86493" x="7723188" y="5527675"/>
          <p14:tracePt t="86503" x="7723188" y="5541963"/>
          <p14:tracePt t="86510" x="7723188" y="5570538"/>
          <p14:tracePt t="86518" x="7737475" y="5599113"/>
          <p14:tracePt t="86526" x="7751763" y="5613400"/>
          <p14:tracePt t="86535" x="7751763" y="5641975"/>
          <p14:tracePt t="86543" x="7766050" y="5672138"/>
          <p14:tracePt t="86551" x="7766050" y="5686425"/>
          <p14:tracePt t="86560" x="7780338" y="5700713"/>
          <p14:tracePt t="86567" x="7780338" y="5715000"/>
          <p14:tracePt t="86575" x="7780338" y="5729288"/>
          <p14:tracePt t="86583" x="7794625" y="5743575"/>
          <p14:tracePt t="86591" x="7794625" y="5757863"/>
          <p14:tracePt t="86608" x="7794625" y="5772150"/>
          <p14:tracePt t="86634" x="7794625" y="5788025"/>
          <p14:tracePt t="86666" x="7794625" y="5802313"/>
          <p14:tracePt t="86699" x="7794625" y="5816600"/>
          <p14:tracePt t="86732" x="7794625" y="5830888"/>
          <p14:tracePt t="86756" x="7794625" y="5845175"/>
          <p14:tracePt t="86789" x="7794625" y="5859463"/>
          <p14:tracePt t="93947" x="7810500" y="5859463"/>
          <p14:tracePt t="93980" x="7824788" y="5859463"/>
          <p14:tracePt t="93987" x="7839075" y="5873750"/>
          <p14:tracePt t="94004" x="7853363" y="5873750"/>
          <p14:tracePt t="94012" x="7867650" y="5888038"/>
          <p14:tracePt t="94028" x="7881938" y="5888038"/>
          <p14:tracePt t="94036" x="7896225" y="5902325"/>
          <p14:tracePt t="94052" x="7910513" y="5918200"/>
          <p14:tracePt t="94060" x="7924800" y="5918200"/>
          <p14:tracePt t="94069" x="7924800" y="5932488"/>
          <p14:tracePt t="94077" x="7940675" y="5932488"/>
          <p14:tracePt t="94085" x="7940675" y="5946775"/>
          <p14:tracePt t="94093" x="7954963" y="5946775"/>
          <p14:tracePt t="94102" x="7954963" y="5961063"/>
          <p14:tracePt t="94109" x="7969250" y="5961063"/>
          <p14:tracePt t="94127" x="7969250" y="5975350"/>
          <p14:tracePt t="94135" x="7983538" y="5975350"/>
          <p14:tracePt t="94159" x="7983538" y="5989638"/>
          <p14:tracePt t="94168" x="7997825" y="5989638"/>
          <p14:tracePt t="94192" x="7997825" y="6003925"/>
          <p14:tracePt t="94208" x="7997825" y="6018213"/>
          <p14:tracePt t="94218" x="8012113" y="6034088"/>
          <p14:tracePt t="94224" x="8012113" y="6048375"/>
          <p14:tracePt t="94232" x="8026400" y="6062663"/>
          <p14:tracePt t="94240" x="8026400" y="6076950"/>
          <p14:tracePt t="94248" x="8040688" y="6076950"/>
          <p14:tracePt t="94256" x="8040688" y="6091238"/>
          <p14:tracePt t="94264" x="8040688" y="6105525"/>
          <p14:tracePt t="94273" x="8054975" y="6119813"/>
          <p14:tracePt t="94297" x="8070850" y="6134100"/>
          <p14:tracePt t="94331" x="8070850" y="6148388"/>
          <p14:tracePt t="94348" x="8085138" y="6148388"/>
          <p14:tracePt t="94364" x="8085138" y="6164263"/>
          <p14:tracePt t="94381" x="8099425" y="6164263"/>
          <p14:tracePt t="94396" x="8099425" y="6178550"/>
          <p14:tracePt t="94413" x="8113713" y="6178550"/>
          <p14:tracePt t="94446" x="8128000" y="6178550"/>
          <p14:tracePt t="94494" x="8142288" y="6178550"/>
          <p14:tracePt t="94528" x="8156575" y="6178550"/>
          <p14:tracePt t="94568" x="8170863" y="6178550"/>
          <p14:tracePt t="94878" x="8156575" y="6178550"/>
          <p14:tracePt t="97197" x="8156575" y="6164263"/>
          <p14:tracePt t="97204" x="8156575" y="6134100"/>
          <p14:tracePt t="97211" x="8170863" y="6105525"/>
          <p14:tracePt t="97220" x="8185150" y="6062663"/>
          <p14:tracePt t="97228" x="8215313" y="5961063"/>
          <p14:tracePt t="97236" x="8258175" y="5859463"/>
          <p14:tracePt t="97244" x="8301038" y="5715000"/>
          <p14:tracePt t="97252" x="8416925" y="5426075"/>
          <p14:tracePt t="97260" x="8518525" y="5151438"/>
          <p14:tracePt t="97268" x="8648700" y="4803775"/>
          <p14:tracePt t="97276" x="8821738" y="4340225"/>
          <p14:tracePt t="97285" x="9140825" y="3486150"/>
          <p14:tracePt t="97292" x="9240838" y="3154363"/>
          <p14:tracePt t="97301" x="9444038" y="2532063"/>
          <p14:tracePt t="97309" x="9631363" y="1938338"/>
          <p14:tracePt t="97318" x="9704388" y="1706563"/>
          <p14:tracePt t="97325" x="9848850" y="1230313"/>
          <p14:tracePt t="97334" x="9877425" y="1069975"/>
          <p14:tracePt t="97342" x="9964738" y="781050"/>
          <p14:tracePt t="97350" x="10007600" y="579438"/>
          <p14:tracePt t="97358" x="10021888" y="520700"/>
          <p14:tracePt t="97366" x="10052050" y="390525"/>
          <p14:tracePt t="97374" x="10066338" y="303213"/>
          <p14:tracePt t="97382" x="10066338" y="246063"/>
          <p14:tracePt t="97391" x="10080625" y="217488"/>
          <p14:tracePt t="97399" x="10080625" y="173038"/>
          <p14:tracePt t="97407" x="10080625" y="158750"/>
          <p14:tracePt t="97415" x="10080625" y="144463"/>
          <p14:tracePt t="97424" x="10080625" y="115888"/>
          <p14:tracePt t="97432" x="10080625" y="101600"/>
          <p14:tracePt t="97440" x="10080625" y="87313"/>
          <p14:tracePt t="97448" x="10080625" y="73025"/>
          <p14:tracePt t="97457" x="10080625" y="57150"/>
          <p14:tracePt t="97464" x="10080625" y="28575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7ED8-F101-435A-9789-09D31D70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Braille" pitchFamily="2" charset="0"/>
                <a:ea typeface="+mj-lt"/>
                <a:cs typeface="Calibri"/>
              </a:rPr>
              <a:t>Candidate models</a:t>
            </a:r>
            <a:endParaRPr lang="en-US" dirty="0">
              <a:latin typeface="Apple Braille" pitchFamily="2" charset="0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7F1E-2C71-4289-B876-71D023AF9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391838" cy="3977367"/>
          </a:xfrm>
        </p:spPr>
        <p:txBody>
          <a:bodyPr lIns="109728" tIns="109728" rIns="109728" bIns="91440" anchor="t">
            <a:normAutofit fontScale="85000" lnSpcReduction="10000"/>
          </a:bodyPr>
          <a:lstStyle/>
          <a:p>
            <a:r>
              <a:rPr lang="en-US" dirty="0">
                <a:latin typeface="Apple Braille" pitchFamily="2" charset="0"/>
                <a:cs typeface="Calibri"/>
              </a:rPr>
              <a:t>In the high-dimensional setting (p&gt;&gt;n), it is computationally infeasible to use the candidate models with all subsets.</a:t>
            </a:r>
          </a:p>
          <a:p>
            <a:r>
              <a:rPr lang="en-US" dirty="0">
                <a:latin typeface="Apple Braille" pitchFamily="2" charset="0"/>
                <a:cs typeface="Calibri"/>
              </a:rPr>
              <a:t>Using tools for high-dimensional penalized regression</a:t>
            </a:r>
          </a:p>
          <a:p>
            <a:endParaRPr lang="en-US" dirty="0">
              <a:latin typeface="Apple Braille" pitchFamily="2" charset="0"/>
              <a:cs typeface="Calibri"/>
            </a:endParaRPr>
          </a:p>
          <a:p>
            <a:r>
              <a:rPr lang="en-US" dirty="0">
                <a:latin typeface="Apple Braille" pitchFamily="2" charset="0"/>
                <a:cs typeface="Calibri"/>
              </a:rPr>
              <a:t>Penalty functions: Lasso, SCAD, MCP</a:t>
            </a:r>
          </a:p>
          <a:p>
            <a:r>
              <a:rPr lang="en-US" dirty="0">
                <a:latin typeface="Apple Braille" pitchFamily="2" charset="0"/>
                <a:cs typeface="Calibri"/>
              </a:rPr>
              <a:t>Apply a method to compute solution paths, e.g. SCAD</a:t>
            </a:r>
          </a:p>
          <a:p>
            <a:endParaRPr lang="en-US" dirty="0">
              <a:latin typeface="Apple Braille" pitchFamily="2" charset="0"/>
              <a:cs typeface="Calibri"/>
            </a:endParaRPr>
          </a:p>
          <a:p>
            <a:r>
              <a:rPr lang="en-US" dirty="0">
                <a:latin typeface="Apple Braille" pitchFamily="2" charset="0"/>
                <a:cs typeface="Calibri"/>
              </a:rPr>
              <a:t>Put together the models to form a larger set of candidate models</a:t>
            </a:r>
          </a:p>
          <a:p>
            <a:endParaRPr lang="en-US" dirty="0">
              <a:latin typeface="Apple Braille" pitchFamily="2" charset="0"/>
              <a:cs typeface="Calibri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290D336-1B72-431C-8E38-CC0DBE4BF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476" y="3206204"/>
            <a:ext cx="3223905" cy="653415"/>
          </a:xfrm>
          <a:prstGeom prst="rect">
            <a:avLst/>
          </a:prstGeom>
        </p:spPr>
      </p:pic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010D72FC-AF0D-4C9F-8A91-AA86D19DB1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3" b="16667"/>
          <a:stretch/>
        </p:blipFill>
        <p:spPr>
          <a:xfrm>
            <a:off x="3508779" y="4653597"/>
            <a:ext cx="3621413" cy="46323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8CE37EC-9713-460F-A981-C19ACD20A7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648" b="15476"/>
          <a:stretch/>
        </p:blipFill>
        <p:spPr>
          <a:xfrm>
            <a:off x="3073567" y="5707269"/>
            <a:ext cx="4491838" cy="4969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26D3C3A-A147-A845-A9FC-6E86596D7D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6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680"/>
    </mc:Choice>
    <mc:Fallback xmlns="">
      <p:transition spd="slow" advTm="80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831" x="11628438" y="1765300"/>
          <p14:tracePt t="22838" x="11614150" y="1793875"/>
          <p14:tracePt t="22845" x="11569700" y="1836738"/>
          <p14:tracePt t="22853" x="11512550" y="1909763"/>
          <p14:tracePt t="22860" x="11425238" y="1982788"/>
          <p14:tracePt t="22868" x="11252200" y="2155825"/>
          <p14:tracePt t="22877" x="11150600" y="2257425"/>
          <p14:tracePt t="22886" x="10977563" y="2416175"/>
          <p14:tracePt t="22893" x="10802938" y="2589213"/>
          <p14:tracePt t="22902" x="10717213" y="2676525"/>
          <p14:tracePt t="22909" x="10572750" y="2792413"/>
          <p14:tracePt t="22918" x="10442575" y="2908300"/>
          <p14:tracePt t="22925" x="10383838" y="2936875"/>
          <p14:tracePt t="22934" x="10312400" y="3024188"/>
          <p14:tracePt t="22942" x="10239375" y="3067050"/>
          <p14:tracePt t="22950" x="10182225" y="3109913"/>
          <p14:tracePt t="22958" x="10137775" y="3140075"/>
          <p14:tracePt t="22966" x="10109200" y="3154363"/>
          <p14:tracePt t="22975" x="10080625" y="3168650"/>
          <p14:tracePt t="22983" x="10066338" y="3182938"/>
          <p14:tracePt t="22991" x="10052050" y="3182938"/>
          <p14:tracePt t="23000" x="10037763" y="3197225"/>
          <p14:tracePt t="23016" x="10021888" y="3197225"/>
          <p14:tracePt t="23033" x="10007600" y="3211513"/>
          <p14:tracePt t="23067" x="9993313" y="3211513"/>
          <p14:tracePt t="23099" x="9979025" y="3211513"/>
          <p14:tracePt t="23148" x="9964738" y="3211513"/>
          <p14:tracePt t="23157" x="9964738" y="3225800"/>
          <p14:tracePt t="23875" x="9950450" y="3225800"/>
          <p14:tracePt t="23883" x="9921875" y="3225800"/>
          <p14:tracePt t="23891" x="9891713" y="3241675"/>
          <p14:tracePt t="23898" x="9863138" y="3255963"/>
          <p14:tracePt t="23906" x="9805988" y="3284538"/>
          <p14:tracePt t="23914" x="9761538" y="3298825"/>
          <p14:tracePt t="23922" x="9690100" y="3327400"/>
          <p14:tracePt t="23930" x="9617075" y="3371850"/>
          <p14:tracePt t="23939" x="9531350" y="3400425"/>
          <p14:tracePt t="23946" x="9386888" y="3457575"/>
          <p14:tracePt t="23956" x="9328150" y="3471863"/>
          <p14:tracePt t="23962" x="9212263" y="3516313"/>
          <p14:tracePt t="23972" x="9096375" y="3559175"/>
          <p14:tracePt t="23979" x="8996363" y="3587750"/>
          <p14:tracePt t="23987" x="8880475" y="3632200"/>
          <p14:tracePt t="23995" x="8778875" y="3660775"/>
          <p14:tracePt t="24004" x="8677275" y="3675063"/>
          <p14:tracePt t="24011" x="8591550" y="3703638"/>
          <p14:tracePt t="24020" x="8489950" y="3717925"/>
          <p14:tracePt t="24028" x="8402638" y="3732213"/>
          <p14:tracePt t="24036" x="8315325" y="3748088"/>
          <p14:tracePt t="24044" x="8229600" y="3748088"/>
          <p14:tracePt t="24052" x="8156575" y="3762375"/>
          <p14:tracePt t="24061" x="8099425" y="3762375"/>
          <p14:tracePt t="24069" x="8026400" y="3776663"/>
          <p14:tracePt t="24077" x="7969250" y="3776663"/>
          <p14:tracePt t="24085" x="7940675" y="3776663"/>
          <p14:tracePt t="24094" x="7881938" y="3776663"/>
          <p14:tracePt t="24102" x="7810500" y="3776663"/>
          <p14:tracePt t="24111" x="7780338" y="3776663"/>
          <p14:tracePt t="24118" x="7737475" y="3776663"/>
          <p14:tracePt t="24127" x="7694613" y="3776663"/>
          <p14:tracePt t="24134" x="7664450" y="3776663"/>
          <p14:tracePt t="24144" x="7621588" y="3776663"/>
          <p14:tracePt t="24150" x="7607300" y="3776663"/>
          <p14:tracePt t="24160" x="7564438" y="3776663"/>
          <p14:tracePt t="24167" x="7534275" y="3776663"/>
          <p14:tracePt t="24175" x="7519988" y="3776663"/>
          <p14:tracePt t="24183" x="7491413" y="3776663"/>
          <p14:tracePt t="24191" x="7462838" y="3776663"/>
          <p14:tracePt t="24200" x="7434263" y="3776663"/>
          <p14:tracePt t="24208" x="7419975" y="3776663"/>
          <p14:tracePt t="24216" x="7389813" y="3776663"/>
          <p14:tracePt t="24224" x="7361238" y="3776663"/>
          <p14:tracePt t="24232" x="7332663" y="3776663"/>
          <p14:tracePt t="24240" x="7318375" y="3776663"/>
          <p14:tracePt t="24248" x="7289800" y="3776663"/>
          <p14:tracePt t="24256" x="7259638" y="3776663"/>
          <p14:tracePt t="24265" x="7231063" y="3776663"/>
          <p14:tracePt t="24273" x="7216775" y="3762375"/>
          <p14:tracePt t="24281" x="7188200" y="3762375"/>
          <p14:tracePt t="24289" x="7159625" y="3762375"/>
          <p14:tracePt t="24297" x="7143750" y="3762375"/>
          <p14:tracePt t="24306" x="7115175" y="3762375"/>
          <p14:tracePt t="24313" x="7100888" y="3762375"/>
          <p14:tracePt t="24322" x="7072313" y="3762375"/>
          <p14:tracePt t="24330" x="7058025" y="3762375"/>
          <p14:tracePt t="24338" x="7029450" y="3762375"/>
          <p14:tracePt t="24346" x="7015163" y="3762375"/>
          <p14:tracePt t="24354" x="6985000" y="3748088"/>
          <p14:tracePt t="24362" x="6970713" y="3748088"/>
          <p14:tracePt t="24371" x="6956425" y="3748088"/>
          <p14:tracePt t="24379" x="6927850" y="3748088"/>
          <p14:tracePt t="24387" x="6899275" y="3748088"/>
          <p14:tracePt t="24395" x="6869113" y="3748088"/>
          <p14:tracePt t="24403" x="6854825" y="3748088"/>
          <p14:tracePt t="24412" x="6826250" y="3748088"/>
          <p14:tracePt t="24420" x="6797675" y="3748088"/>
          <p14:tracePt t="24428" x="6769100" y="3748088"/>
          <p14:tracePt t="24436" x="6738938" y="3748088"/>
          <p14:tracePt t="24445" x="6710363" y="3748088"/>
          <p14:tracePt t="24453" x="6681788" y="3748088"/>
          <p14:tracePt t="24461" x="6653213" y="3748088"/>
          <p14:tracePt t="24469" x="6624638" y="3748088"/>
          <p14:tracePt t="24478" x="6580188" y="3748088"/>
          <p14:tracePt t="24485" x="6551613" y="3748088"/>
          <p14:tracePt t="24495" x="6523038" y="3748088"/>
          <p14:tracePt t="24502" x="6494463" y="3748088"/>
          <p14:tracePt t="24511" x="6464300" y="3748088"/>
          <p14:tracePt t="24518" x="6421438" y="3748088"/>
          <p14:tracePt t="24528" x="6407150" y="3748088"/>
          <p14:tracePt t="24534" x="6378575" y="3748088"/>
          <p14:tracePt t="24544" x="6348413" y="3748088"/>
          <p14:tracePt t="24550" x="6319838" y="3748088"/>
          <p14:tracePt t="24560" x="6291263" y="3748088"/>
          <p14:tracePt t="24567" x="6262688" y="3748088"/>
          <p14:tracePt t="24577" x="6248400" y="3748088"/>
          <p14:tracePt t="24583" x="6218238" y="3748088"/>
          <p14:tracePt t="24593" x="6189663" y="3748088"/>
          <p14:tracePt t="24599" x="6175375" y="3748088"/>
          <p14:tracePt t="24610" x="6146800" y="3748088"/>
          <p14:tracePt t="24616" x="6118225" y="3748088"/>
          <p14:tracePt t="24627" x="6103938" y="3748088"/>
          <p14:tracePt t="24640" x="6073775" y="3732213"/>
          <p14:tracePt t="24649" x="6059488" y="3732213"/>
          <p14:tracePt t="24657" x="6030913" y="3717925"/>
          <p14:tracePt t="24665" x="6016625" y="3717925"/>
          <p14:tracePt t="24673" x="6002338" y="3703638"/>
          <p14:tracePt t="24681" x="5988050" y="3689350"/>
          <p14:tracePt t="24689" x="5957888" y="3689350"/>
          <p14:tracePt t="24697" x="5943600" y="3675063"/>
          <p14:tracePt t="24705" x="5943600" y="3660775"/>
          <p14:tracePt t="24714" x="5915025" y="3646488"/>
          <p14:tracePt t="24722" x="5900738" y="3646488"/>
          <p14:tracePt t="24730" x="5886450" y="3632200"/>
          <p14:tracePt t="24738" x="5872163" y="3616325"/>
          <p14:tracePt t="24746" x="5872163" y="3602038"/>
          <p14:tracePt t="24755" x="5857875" y="3587750"/>
          <p14:tracePt t="24762" x="5843588" y="3587750"/>
          <p14:tracePt t="24771" x="5827713" y="3573463"/>
          <p14:tracePt t="24779" x="5827713" y="3559175"/>
          <p14:tracePt t="24787" x="5813425" y="3544888"/>
          <p14:tracePt t="24804" x="5799138" y="3530600"/>
          <p14:tracePt t="24820" x="5799138" y="3516313"/>
          <p14:tracePt t="24828" x="5784850" y="3502025"/>
          <p14:tracePt t="24853" x="5784850" y="3486150"/>
          <p14:tracePt t="24861" x="5770563" y="3486150"/>
          <p14:tracePt t="24869" x="5770563" y="3471863"/>
          <p14:tracePt t="24886" x="5770563" y="3457575"/>
          <p14:tracePt t="24911" x="5770563" y="3443288"/>
          <p14:tracePt t="24932" x="5770563" y="3429000"/>
          <p14:tracePt t="24951" x="5770563" y="3414713"/>
          <p14:tracePt t="24985" x="5770563" y="3400425"/>
          <p14:tracePt t="25009" x="5784850" y="3400425"/>
          <p14:tracePt t="25016" x="5784850" y="3386138"/>
          <p14:tracePt t="25040" x="5799138" y="3371850"/>
          <p14:tracePt t="25065" x="5813425" y="3371850"/>
          <p14:tracePt t="25073" x="5827713" y="3355975"/>
          <p14:tracePt t="25089" x="5827713" y="3341688"/>
          <p14:tracePt t="25097" x="5843588" y="3341688"/>
          <p14:tracePt t="25106" x="5857875" y="3341688"/>
          <p14:tracePt t="25114" x="5872163" y="3327400"/>
          <p14:tracePt t="25130" x="5886450" y="3313113"/>
          <p14:tracePt t="25138" x="5915025" y="3313113"/>
          <p14:tracePt t="25146" x="5929313" y="3298825"/>
          <p14:tracePt t="25155" x="5973763" y="3284538"/>
          <p14:tracePt t="25163" x="5973763" y="3270250"/>
          <p14:tracePt t="25170" x="6016625" y="3270250"/>
          <p14:tracePt t="25179" x="6045200" y="3255963"/>
          <p14:tracePt t="25187" x="6073775" y="3241675"/>
          <p14:tracePt t="25195" x="6088063" y="3225800"/>
          <p14:tracePt t="25204" x="6103938" y="3211513"/>
          <p14:tracePt t="25212" x="6132513" y="3211513"/>
          <p14:tracePt t="25220" x="6161088" y="3197225"/>
          <p14:tracePt t="25228" x="6189663" y="3197225"/>
          <p14:tracePt t="25236" x="6203950" y="3197225"/>
          <p14:tracePt t="25244" x="6234113" y="3182938"/>
          <p14:tracePt t="25253" x="6248400" y="3182938"/>
          <p14:tracePt t="25260" x="6276975" y="3182938"/>
          <p14:tracePt t="25269" x="6291263" y="3182938"/>
          <p14:tracePt t="25278" x="6305550" y="3182938"/>
          <p14:tracePt t="25285" x="6334125" y="3182938"/>
          <p14:tracePt t="25294" x="6348413" y="3182938"/>
          <p14:tracePt t="25301" x="6364288" y="3182938"/>
          <p14:tracePt t="25311" x="6378575" y="3182938"/>
          <p14:tracePt t="25318" x="6392863" y="3182938"/>
          <p14:tracePt t="25327" x="6421438" y="3182938"/>
          <p14:tracePt t="25334" x="6435725" y="3182938"/>
          <p14:tracePt t="25344" x="6450013" y="3182938"/>
          <p14:tracePt t="25351" x="6478588" y="3182938"/>
          <p14:tracePt t="25360" x="6494463" y="3182938"/>
          <p14:tracePt t="25366" x="6523038" y="3182938"/>
          <p14:tracePt t="25375" x="6537325" y="3197225"/>
          <p14:tracePt t="25383" x="6551613" y="3197225"/>
          <p14:tracePt t="25391" x="6580188" y="3211513"/>
          <p14:tracePt t="25399" x="6594475" y="3211513"/>
          <p14:tracePt t="25408" x="6608763" y="3225800"/>
          <p14:tracePt t="25416" x="6638925" y="3225800"/>
          <p14:tracePt t="25424" x="6653213" y="3241675"/>
          <p14:tracePt t="25432" x="6667500" y="3241675"/>
          <p14:tracePt t="25441" x="6667500" y="3255963"/>
          <p14:tracePt t="25448" x="6681788" y="3255963"/>
          <p14:tracePt t="25457" x="6696075" y="3270250"/>
          <p14:tracePt t="25465" x="6710363" y="3270250"/>
          <p14:tracePt t="25473" x="6724650" y="3284538"/>
          <p14:tracePt t="25489" x="6738938" y="3298825"/>
          <p14:tracePt t="25498" x="6754813" y="3298825"/>
          <p14:tracePt t="25506" x="6769100" y="3313113"/>
          <p14:tracePt t="25514" x="6769100" y="3327400"/>
          <p14:tracePt t="25522" x="6783388" y="3327400"/>
          <p14:tracePt t="25530" x="6797675" y="3341688"/>
          <p14:tracePt t="25547" x="6811963" y="3355975"/>
          <p14:tracePt t="25563" x="6826250" y="3371850"/>
          <p14:tracePt t="25579" x="6826250" y="3386138"/>
          <p14:tracePt t="25587" x="6840538" y="3386138"/>
          <p14:tracePt t="25595" x="6840538" y="3400425"/>
          <p14:tracePt t="25612" x="6854825" y="3400425"/>
          <p14:tracePt t="25620" x="6854825" y="3414713"/>
          <p14:tracePt t="25638" x="6854825" y="3429000"/>
          <p14:tracePt t="25653" x="6854825" y="3443288"/>
          <p14:tracePt t="25678" x="6854825" y="3457575"/>
          <p14:tracePt t="25702" x="6854825" y="3471863"/>
          <p14:tracePt t="25736" x="6854825" y="3486150"/>
          <p14:tracePt t="25744" x="6840538" y="3486150"/>
          <p14:tracePt t="25768" x="6840538" y="3502025"/>
          <p14:tracePt t="25810" x="6840538" y="3516313"/>
          <p14:tracePt t="25816" x="6826250" y="3516313"/>
          <p14:tracePt t="25865" x="6826250" y="3530600"/>
          <p14:tracePt t="25882" x="6811963" y="3530600"/>
          <p14:tracePt t="25964" x="6797675" y="3530600"/>
          <p14:tracePt t="25972" x="6797675" y="3544888"/>
          <p14:tracePt t="26005" x="6783388" y="3544888"/>
          <p14:tracePt t="26022" x="6769100" y="3544888"/>
          <p14:tracePt t="26036" x="6754813" y="3544888"/>
          <p14:tracePt t="26054" x="6738938" y="3544888"/>
          <p14:tracePt t="26062" x="6724650" y="3559175"/>
          <p14:tracePt t="26069" x="6710363" y="3559175"/>
          <p14:tracePt t="26085" x="6681788" y="3559175"/>
          <p14:tracePt t="26094" x="6667500" y="3559175"/>
          <p14:tracePt t="26102" x="6653213" y="3559175"/>
          <p14:tracePt t="26111" x="6638925" y="3559175"/>
          <p14:tracePt t="26118" x="6624638" y="3559175"/>
          <p14:tracePt t="26127" x="6594475" y="3573463"/>
          <p14:tracePt t="26134" x="6580188" y="3573463"/>
          <p14:tracePt t="26143" x="6565900" y="3573463"/>
          <p14:tracePt t="26151" x="6551613" y="3573463"/>
          <p14:tracePt t="26160" x="6537325" y="3573463"/>
          <p14:tracePt t="26167" x="6523038" y="3573463"/>
          <p14:tracePt t="26175" x="6494463" y="3573463"/>
          <p14:tracePt t="26183" x="6478588" y="3573463"/>
          <p14:tracePt t="26192" x="6464300" y="3573463"/>
          <p14:tracePt t="26200" x="6450013" y="3573463"/>
          <p14:tracePt t="26208" x="6435725" y="3573463"/>
          <p14:tracePt t="26216" x="6421438" y="3573463"/>
          <p14:tracePt t="26224" x="6407150" y="3573463"/>
          <p14:tracePt t="26232" x="6392863" y="3573463"/>
          <p14:tracePt t="26241" x="6364288" y="3573463"/>
          <p14:tracePt t="26258" x="6348413" y="3573463"/>
          <p14:tracePt t="26265" x="6334125" y="3573463"/>
          <p14:tracePt t="26273" x="6319838" y="3573463"/>
          <p14:tracePt t="26290" x="6305550" y="3559175"/>
          <p14:tracePt t="26298" x="6291263" y="3559175"/>
          <p14:tracePt t="26323" x="6276975" y="3559175"/>
          <p14:tracePt t="26356" x="6262688" y="3559175"/>
          <p14:tracePt t="26692" x="6276975" y="3573463"/>
          <p14:tracePt t="26699" x="6291263" y="3602038"/>
          <p14:tracePt t="26706" x="6305550" y="3632200"/>
          <p14:tracePt t="26714" x="6334125" y="3660775"/>
          <p14:tracePt t="26721" x="6364288" y="3689350"/>
          <p14:tracePt t="26730" x="6392863" y="3732213"/>
          <p14:tracePt t="26738" x="6407150" y="3748088"/>
          <p14:tracePt t="26747" x="6435725" y="3790950"/>
          <p14:tracePt t="26754" x="6464300" y="3833813"/>
          <p14:tracePt t="26762" x="6494463" y="3862388"/>
          <p14:tracePt t="26771" x="6523038" y="3892550"/>
          <p14:tracePt t="26779" x="6537325" y="3921125"/>
          <p14:tracePt t="26787" x="6551613" y="3949700"/>
          <p14:tracePt t="26795" x="6551613" y="3963988"/>
          <p14:tracePt t="26803" x="6565900" y="3978275"/>
          <p14:tracePt t="26811" x="6580188" y="3978275"/>
          <p14:tracePt t="26820" x="6580188" y="3992563"/>
          <p14:tracePt t="26846" x="6594475" y="4008438"/>
          <p14:tracePt t="27034" x="6580188" y="4008438"/>
          <p14:tracePt t="27041" x="6580188" y="3992563"/>
          <p14:tracePt t="27058" x="6565900" y="3992563"/>
          <p14:tracePt t="27065" x="6565900" y="3978275"/>
          <p14:tracePt t="27073" x="6551613" y="3978275"/>
          <p14:tracePt t="27081" x="6551613" y="3963988"/>
          <p14:tracePt t="27089" x="6537325" y="3963988"/>
          <p14:tracePt t="27097" x="6537325" y="3949700"/>
          <p14:tracePt t="27106" x="6523038" y="3949700"/>
          <p14:tracePt t="27114" x="6508750" y="3921125"/>
          <p14:tracePt t="27130" x="6494463" y="3906838"/>
          <p14:tracePt t="27138" x="6478588" y="3892550"/>
          <p14:tracePt t="27146" x="6464300" y="3878263"/>
          <p14:tracePt t="27154" x="6450013" y="3878263"/>
          <p14:tracePt t="27162" x="6435725" y="3862388"/>
          <p14:tracePt t="27171" x="6421438" y="3848100"/>
          <p14:tracePt t="27179" x="6407150" y="3848100"/>
          <p14:tracePt t="27187" x="6407150" y="3833813"/>
          <p14:tracePt t="27195" x="6392863" y="3833813"/>
          <p14:tracePt t="27203" x="6392863" y="3819525"/>
          <p14:tracePt t="27211" x="6378575" y="3819525"/>
          <p14:tracePt t="27237" x="6378575" y="3805238"/>
          <p14:tracePt t="27393" x="6392863" y="3805238"/>
          <p14:tracePt t="27450" x="6407150" y="3805238"/>
          <p14:tracePt t="32415" x="6435725" y="3805238"/>
          <p14:tracePt t="32422" x="6450013" y="3805238"/>
          <p14:tracePt t="32430" x="6464300" y="3805238"/>
          <p14:tracePt t="32438" x="6478588" y="3805238"/>
          <p14:tracePt t="32446" x="6494463" y="3805238"/>
          <p14:tracePt t="32454" x="6523038" y="3805238"/>
          <p14:tracePt t="32462" x="6537325" y="3805238"/>
          <p14:tracePt t="32470" x="6551613" y="3805238"/>
          <p14:tracePt t="32479" x="6565900" y="3805238"/>
          <p14:tracePt t="32487" x="6565900" y="3790950"/>
          <p14:tracePt t="32495" x="6580188" y="3790950"/>
          <p14:tracePt t="32511" x="6594475" y="3790950"/>
          <p14:tracePt t="32537" x="6608763" y="3790950"/>
          <p14:tracePt t="32781" x="6624638" y="3790950"/>
          <p14:tracePt t="32806" x="6638925" y="3805238"/>
          <p14:tracePt t="32822" x="6653213" y="3805238"/>
          <p14:tracePt t="32830" x="6667500" y="3819525"/>
          <p14:tracePt t="32849" x="6681788" y="3819525"/>
          <p14:tracePt t="32854" x="6696075" y="3833813"/>
          <p14:tracePt t="32871" x="6710363" y="3833813"/>
          <p14:tracePt t="32879" x="6724650" y="3833813"/>
          <p14:tracePt t="32887" x="6724650" y="3848100"/>
          <p14:tracePt t="32895" x="6738938" y="3848100"/>
          <p14:tracePt t="32920" x="6754813" y="3862388"/>
          <p14:tracePt t="32945" x="6769100" y="3862388"/>
          <p14:tracePt t="32953" x="6769100" y="3878263"/>
          <p14:tracePt t="32985" x="6783388" y="3892550"/>
          <p14:tracePt t="33034" x="6783388" y="3906838"/>
          <p14:tracePt t="33068" x="6797675" y="3906838"/>
          <p14:tracePt t="33092" x="6797675" y="3921125"/>
          <p14:tracePt t="33158" x="6811963" y="3921125"/>
          <p14:tracePt t="33166" x="6811963" y="3935413"/>
          <p14:tracePt t="33231" x="6811963" y="3949700"/>
          <p14:tracePt t="33264" x="6826250" y="3949700"/>
          <p14:tracePt t="33362" x="6826250" y="3963988"/>
          <p14:tracePt t="33411" x="6840538" y="3963988"/>
          <p14:tracePt t="33468" x="6840538" y="3978275"/>
          <p14:tracePt t="33534" x="6854825" y="3978275"/>
          <p14:tracePt t="33558" x="6854825" y="3992563"/>
          <p14:tracePt t="33656" x="6854825" y="4008438"/>
          <p14:tracePt t="33680" x="6869113" y="4008438"/>
          <p14:tracePt t="33711" x="6869113" y="4022725"/>
          <p14:tracePt t="33760" x="6869113" y="4037013"/>
          <p14:tracePt t="33825" x="6869113" y="4051300"/>
          <p14:tracePt t="33891" x="6869113" y="4065588"/>
          <p14:tracePt t="34022" x="6869113" y="4079875"/>
          <p14:tracePt t="34308" x="6869113" y="4094163"/>
          <p14:tracePt t="34537" x="6854825" y="4094163"/>
          <p14:tracePt t="35255" x="6840538" y="4094163"/>
          <p14:tracePt t="35345" x="6840538" y="4108450"/>
          <p14:tracePt t="35354" x="6826250" y="4108450"/>
          <p14:tracePt t="35467" x="6826250" y="4122738"/>
          <p14:tracePt t="35524" x="6811963" y="4122738"/>
          <p14:tracePt t="35540" x="6811963" y="4138613"/>
          <p14:tracePt t="35581" x="6811963" y="4152900"/>
          <p14:tracePt t="35589" x="6797675" y="4152900"/>
          <p14:tracePt t="35614" x="6783388" y="4167188"/>
          <p14:tracePt t="35630" x="6769100" y="4167188"/>
          <p14:tracePt t="35638" x="6769100" y="4181475"/>
          <p14:tracePt t="35646" x="6754813" y="4181475"/>
          <p14:tracePt t="35654" x="6738938" y="4181475"/>
          <p14:tracePt t="35670" x="6724650" y="4195763"/>
          <p14:tracePt t="35687" x="6710363" y="4195763"/>
          <p14:tracePt t="35695" x="6710363" y="4210050"/>
          <p14:tracePt t="35703" x="6696075" y="4210050"/>
          <p14:tracePt t="35720" x="6681788" y="4210050"/>
          <p14:tracePt t="35728" x="6681788" y="4224338"/>
          <p14:tracePt t="35736" x="6667500" y="4224338"/>
          <p14:tracePt t="35754" x="6653213" y="4224338"/>
          <p14:tracePt t="35776" x="6638925" y="4224338"/>
          <p14:tracePt t="35801" x="6624638" y="4224338"/>
          <p14:tracePt t="35826" x="6608763" y="4224338"/>
          <p14:tracePt t="35850" x="6594475" y="4224338"/>
          <p14:tracePt t="35867" x="6580188" y="4224338"/>
          <p14:tracePt t="35875" x="6565900" y="4238625"/>
          <p14:tracePt t="35882" x="6551613" y="4238625"/>
          <p14:tracePt t="35891" x="6537325" y="4238625"/>
          <p14:tracePt t="35899" x="6523038" y="4238625"/>
          <p14:tracePt t="35907" x="6494463" y="4238625"/>
          <p14:tracePt t="35915" x="6464300" y="4238625"/>
          <p14:tracePt t="35923" x="6421438" y="4252913"/>
          <p14:tracePt t="35931" x="6392863" y="4252913"/>
          <p14:tracePt t="35939" x="6348413" y="4268788"/>
          <p14:tracePt t="35947" x="6305550" y="4268788"/>
          <p14:tracePt t="35955" x="6248400" y="4283075"/>
          <p14:tracePt t="35964" x="6189663" y="4283075"/>
          <p14:tracePt t="35972" x="6118225" y="4297363"/>
          <p14:tracePt t="35980" x="6059488" y="4297363"/>
          <p14:tracePt t="35988" x="5973763" y="4311650"/>
          <p14:tracePt t="35996" x="5886450" y="4325938"/>
          <p14:tracePt t="36005" x="5813425" y="4325938"/>
          <p14:tracePt t="36013" x="5727700" y="4340225"/>
          <p14:tracePt t="36021" x="5640388" y="4340225"/>
          <p14:tracePt t="36029" x="5567363" y="4340225"/>
          <p14:tracePt t="36037" x="5524500" y="4340225"/>
          <p14:tracePt t="36045" x="5422900" y="4340225"/>
          <p14:tracePt t="36054" x="5394325" y="4340225"/>
          <p14:tracePt t="36061" x="5337175" y="4340225"/>
          <p14:tracePt t="36070" x="5292725" y="4340225"/>
          <p14:tracePt t="36078" x="5249863" y="4340225"/>
          <p14:tracePt t="36087" x="5221288" y="4340225"/>
          <p14:tracePt t="36094" x="5176838" y="4340225"/>
          <p14:tracePt t="36104" x="5148263" y="4325938"/>
          <p14:tracePt t="36111" x="5119688" y="4325938"/>
          <p14:tracePt t="36121" x="5091113" y="4325938"/>
          <p14:tracePt t="36127" x="5062538" y="4325938"/>
          <p14:tracePt t="36137" x="5048250" y="4311650"/>
          <p14:tracePt t="36143" x="5018088" y="4311650"/>
          <p14:tracePt t="36154" x="5003800" y="4311650"/>
          <p14:tracePt t="36160" x="4989513" y="4311650"/>
          <p14:tracePt t="36170" x="4960938" y="4311650"/>
          <p14:tracePt t="36176" x="4946650" y="4311650"/>
          <p14:tracePt t="36186" x="4932363" y="4311650"/>
          <p14:tracePt t="36193" x="4918075" y="4311650"/>
          <p14:tracePt t="36203" x="4887913" y="4311650"/>
          <p14:tracePt t="36209" x="4859338" y="4297363"/>
          <p14:tracePt t="36219" x="4845050" y="4297363"/>
          <p14:tracePt t="36225" x="4830763" y="4297363"/>
          <p14:tracePt t="36236" x="4802188" y="4297363"/>
          <p14:tracePt t="36241" x="4772025" y="4283075"/>
          <p14:tracePt t="36253" x="4757738" y="4283075"/>
          <p14:tracePt t="36258" x="4743450" y="4283075"/>
          <p14:tracePt t="36270" x="4729163" y="4283075"/>
          <p14:tracePt t="36275" x="4700588" y="4283075"/>
          <p14:tracePt t="36286" x="4686300" y="4283075"/>
          <p14:tracePt t="36291" x="4672013" y="4283075"/>
          <p14:tracePt t="36303" x="4657725" y="4283075"/>
          <p14:tracePt t="36307" x="4627563" y="4268788"/>
          <p14:tracePt t="36320" x="4613275" y="4268788"/>
          <p14:tracePt t="36324" x="4598988" y="4268788"/>
          <p14:tracePt t="36336" x="4584700" y="4268788"/>
          <p14:tracePt t="36341" x="4570413" y="4268788"/>
          <p14:tracePt t="36353" x="4556125" y="4268788"/>
          <p14:tracePt t="36370" x="4541838" y="4268788"/>
          <p14:tracePt t="36374" x="4527550" y="4268788"/>
          <p14:tracePt t="36389" x="4511675" y="4268788"/>
          <p14:tracePt t="36423" x="4497388" y="4268788"/>
          <p14:tracePt t="36570" x="4511675" y="4268788"/>
          <p14:tracePt t="36603" x="4527550" y="4268788"/>
          <p14:tracePt t="36636" x="4541838" y="4268788"/>
          <p14:tracePt t="36653" x="4556125" y="4268788"/>
          <p14:tracePt t="36683" x="4570413" y="4268788"/>
          <p14:tracePt t="36725" x="4584700" y="4268788"/>
          <p14:tracePt t="36798" x="4598988" y="4268788"/>
          <p14:tracePt t="36872" x="4613275" y="4268788"/>
          <p14:tracePt t="36945" x="4627563" y="4268788"/>
          <p14:tracePt t="36994" x="4641850" y="4268788"/>
          <p14:tracePt t="37020" x="4657725" y="4268788"/>
          <p14:tracePt t="37035" x="4672013" y="4268788"/>
          <p14:tracePt t="37042" x="4686300" y="4268788"/>
          <p14:tracePt t="37050" x="4714875" y="4268788"/>
          <p14:tracePt t="37058" x="4729163" y="4268788"/>
          <p14:tracePt t="37066" x="4757738" y="4268788"/>
          <p14:tracePt t="37075" x="4772025" y="4268788"/>
          <p14:tracePt t="37083" x="4816475" y="4268788"/>
          <p14:tracePt t="37091" x="4845050" y="4268788"/>
          <p14:tracePt t="37099" x="4873625" y="4268788"/>
          <p14:tracePt t="37107" x="4902200" y="4268788"/>
          <p14:tracePt t="37115" x="4932363" y="4268788"/>
          <p14:tracePt t="37123" x="4946650" y="4268788"/>
          <p14:tracePt t="37132" x="4975225" y="4268788"/>
          <p14:tracePt t="37139" x="4989513" y="4268788"/>
          <p14:tracePt t="37148" x="5018088" y="4268788"/>
          <p14:tracePt t="37164" x="5032375" y="4268788"/>
          <p14:tracePt t="37172" x="5048250" y="4268788"/>
          <p14:tracePt t="37189" x="5062538" y="4268788"/>
          <p14:tracePt t="37214" x="5076825" y="4268788"/>
          <p14:tracePt t="37247" x="5091113" y="4268788"/>
          <p14:tracePt t="37279" x="5105400" y="4268788"/>
          <p14:tracePt t="37304" x="5119688" y="4268788"/>
          <p14:tracePt t="37311" x="5133975" y="4268788"/>
          <p14:tracePt t="37320" x="5148263" y="4283075"/>
          <p14:tracePt t="37327" x="5162550" y="4283075"/>
          <p14:tracePt t="37337" x="5176838" y="4283075"/>
          <p14:tracePt t="37344" x="5192713" y="4297363"/>
          <p14:tracePt t="37353" x="5207000" y="4297363"/>
          <p14:tracePt t="37360" x="5221288" y="4297363"/>
          <p14:tracePt t="37369" x="5249863" y="4297363"/>
          <p14:tracePt t="37376" x="5264150" y="4311650"/>
          <p14:tracePt t="37384" x="5292725" y="4311650"/>
          <p14:tracePt t="37393" x="5307013" y="4311650"/>
          <p14:tracePt t="37401" x="5337175" y="4311650"/>
          <p14:tracePt t="37409" x="5351463" y="4311650"/>
          <p14:tracePt t="37417" x="5365750" y="4311650"/>
          <p14:tracePt t="37434" x="5380038" y="4311650"/>
          <p14:tracePt t="37442" x="5394325" y="4311650"/>
          <p14:tracePt t="37459" x="5408613" y="4311650"/>
          <p14:tracePt t="37484" x="5422900" y="4325938"/>
          <p14:tracePt t="37583" x="5437188" y="4325938"/>
          <p14:tracePt t="37623" x="5453063" y="4340225"/>
          <p14:tracePt t="37648" x="5467350" y="4340225"/>
          <p14:tracePt t="37664" x="5481638" y="4340225"/>
          <p14:tracePt t="37680" x="5495925" y="4340225"/>
          <p14:tracePt t="37688" x="5510213" y="4340225"/>
          <p14:tracePt t="37704" x="5524500" y="4340225"/>
          <p14:tracePt t="37711" x="5538788" y="4340225"/>
          <p14:tracePt t="37720" x="5553075" y="4340225"/>
          <p14:tracePt t="37738" x="5567363" y="4340225"/>
          <p14:tracePt t="37744" x="5583238" y="4340225"/>
          <p14:tracePt t="37754" x="5597525" y="4340225"/>
          <p14:tracePt t="37760" x="5611813" y="4340225"/>
          <p14:tracePt t="37770" x="5626100" y="4340225"/>
          <p14:tracePt t="37776" x="5640388" y="4340225"/>
          <p14:tracePt t="37784" x="5654675" y="4340225"/>
          <p14:tracePt t="37792" x="5668963" y="4340225"/>
          <p14:tracePt t="37801" x="5683250" y="4340225"/>
          <p14:tracePt t="37817" x="5697538" y="4340225"/>
          <p14:tracePt t="37825" x="5713413" y="4340225"/>
          <p14:tracePt t="37834" x="5727700" y="4340225"/>
          <p14:tracePt t="37853" x="5727700" y="4354513"/>
          <p14:tracePt t="37858" x="5741988" y="4354513"/>
          <p14:tracePt t="37893" x="5756275" y="4354513"/>
          <p14:tracePt t="38195" x="5770563" y="4354513"/>
          <p14:tracePt t="38203" x="5799138" y="4354513"/>
          <p14:tracePt t="38209" x="5843588" y="4354513"/>
          <p14:tracePt t="38217" x="5886450" y="4354513"/>
          <p14:tracePt t="38225" x="5943600" y="4354513"/>
          <p14:tracePt t="38234" x="5988050" y="4354513"/>
          <p14:tracePt t="38242" x="6016625" y="4354513"/>
          <p14:tracePt t="38250" x="6059488" y="4354513"/>
          <p14:tracePt t="38258" x="6103938" y="4354513"/>
          <p14:tracePt t="38266" x="6132513" y="4354513"/>
          <p14:tracePt t="38274" x="6161088" y="4354513"/>
          <p14:tracePt t="38282" x="6203950" y="4354513"/>
          <p14:tracePt t="38291" x="6218238" y="4354513"/>
          <p14:tracePt t="38299" x="6234113" y="4354513"/>
          <p14:tracePt t="38307" x="6262688" y="4354513"/>
          <p14:tracePt t="38316" x="6276975" y="4354513"/>
          <p14:tracePt t="38331" x="6291263" y="4354513"/>
          <p14:tracePt t="38357" x="6305550" y="4354513"/>
          <p14:tracePt t="38399" x="6319838" y="4354513"/>
          <p14:tracePt t="38758" x="6334125" y="4354513"/>
          <p14:tracePt t="38790" x="6348413" y="4354513"/>
          <p14:tracePt t="38797" x="6348413" y="4340225"/>
          <p14:tracePt t="38864" x="6364288" y="4325938"/>
          <p14:tracePt t="38995" x="6348413" y="4325938"/>
          <p14:tracePt t="39419" x="6364288" y="4325938"/>
          <p14:tracePt t="39426" x="6378575" y="4325938"/>
          <p14:tracePt t="39434" x="6407150" y="4311650"/>
          <p14:tracePt t="39442" x="6421438" y="4311650"/>
          <p14:tracePt t="39450" x="6435725" y="4311650"/>
          <p14:tracePt t="39458" x="6450013" y="4311650"/>
          <p14:tracePt t="39466" x="6464300" y="4297363"/>
          <p14:tracePt t="39477" x="6494463" y="4297363"/>
          <p14:tracePt t="39482" x="6508750" y="4297363"/>
          <p14:tracePt t="39491" x="6523038" y="4283075"/>
          <p14:tracePt t="39498" x="6551613" y="4283075"/>
          <p14:tracePt t="39508" x="6565900" y="4283075"/>
          <p14:tracePt t="39515" x="6594475" y="4283075"/>
          <p14:tracePt t="39525" x="6624638" y="4283075"/>
          <p14:tracePt t="39531" x="6653213" y="4268788"/>
          <p14:tracePt t="39540" x="6696075" y="4268788"/>
          <p14:tracePt t="39547" x="6724650" y="4268788"/>
          <p14:tracePt t="39557" x="6754813" y="4268788"/>
          <p14:tracePt t="39564" x="6797675" y="4252913"/>
          <p14:tracePt t="39572" x="6826250" y="4252913"/>
          <p14:tracePt t="39580" x="6854825" y="4252913"/>
          <p14:tracePt t="39588" x="6899275" y="4238625"/>
          <p14:tracePt t="39596" x="6927850" y="4238625"/>
          <p14:tracePt t="39605" x="6956425" y="4238625"/>
          <p14:tracePt t="39613" x="6985000" y="4238625"/>
          <p14:tracePt t="39621" x="7029450" y="4238625"/>
          <p14:tracePt t="39629" x="7072313" y="4238625"/>
          <p14:tracePt t="39638" x="7100888" y="4238625"/>
          <p14:tracePt t="39646" x="7129463" y="4238625"/>
          <p14:tracePt t="39654" x="7159625" y="4238625"/>
          <p14:tracePt t="39662" x="7202488" y="4238625"/>
          <p14:tracePt t="39670" x="7231063" y="4238625"/>
          <p14:tracePt t="39678" x="7273925" y="4238625"/>
          <p14:tracePt t="39687" x="7289800" y="4238625"/>
          <p14:tracePt t="39695" x="7318375" y="4238625"/>
          <p14:tracePt t="39703" x="7346950" y="4238625"/>
          <p14:tracePt t="39710" x="7361238" y="4238625"/>
          <p14:tracePt t="39719" x="7375525" y="4238625"/>
          <p14:tracePt t="39727" x="7389813" y="4238625"/>
          <p14:tracePt t="39744" x="7404100" y="4238625"/>
          <p14:tracePt t="39752" x="7419975" y="4238625"/>
          <p14:tracePt t="45101" x="7434263" y="4238625"/>
          <p14:tracePt t="45107" x="7462838" y="4238625"/>
          <p14:tracePt t="45115" x="7519988" y="4238625"/>
          <p14:tracePt t="45123" x="7578725" y="4238625"/>
          <p14:tracePt t="45131" x="7635875" y="4252913"/>
          <p14:tracePt t="45139" x="7708900" y="4268788"/>
          <p14:tracePt t="45147" x="7766050" y="4268788"/>
          <p14:tracePt t="45155" x="7839075" y="4283075"/>
          <p14:tracePt t="45163" x="7910513" y="4311650"/>
          <p14:tracePt t="45172" x="7969250" y="4340225"/>
          <p14:tracePt t="45180" x="8026400" y="4368800"/>
          <p14:tracePt t="45188" x="8070850" y="4384675"/>
          <p14:tracePt t="45196" x="8128000" y="4427538"/>
          <p14:tracePt t="45204" x="8170863" y="4456113"/>
          <p14:tracePt t="45213" x="8215313" y="4484688"/>
          <p14:tracePt t="45221" x="8243888" y="4514850"/>
          <p14:tracePt t="45229" x="8301038" y="4557713"/>
          <p14:tracePt t="45237" x="8315325" y="4572000"/>
          <p14:tracePt t="45246" x="8359775" y="4614863"/>
          <p14:tracePt t="45253" x="8374063" y="4645025"/>
          <p14:tracePt t="45263" x="8402638" y="4659313"/>
          <p14:tracePt t="45269" x="8431213" y="4687888"/>
          <p14:tracePt t="45280" x="8445500" y="4702175"/>
          <p14:tracePt t="45286" x="8461375" y="4716463"/>
          <p14:tracePt t="45296" x="8489950" y="4730750"/>
          <p14:tracePt t="45302" x="8504238" y="4745038"/>
          <p14:tracePt t="45312" x="8518525" y="4759325"/>
          <p14:tracePt t="45328" x="8532813" y="4775200"/>
          <p14:tracePt t="45335" x="8547100" y="4775200"/>
          <p14:tracePt t="45343" x="8561388" y="4789488"/>
          <p14:tracePt t="45352" x="8575675" y="4789488"/>
          <p14:tracePt t="45359" x="8591550" y="4803775"/>
          <p14:tracePt t="45376" x="8605838" y="4803775"/>
          <p14:tracePt t="45384" x="8620125" y="4803775"/>
          <p14:tracePt t="45392" x="8620125" y="4818063"/>
          <p14:tracePt t="45416" x="8634413" y="4818063"/>
          <p14:tracePt t="45484" x="8620125" y="4818063"/>
          <p14:tracePt t="45499" x="8605838" y="4818063"/>
          <p14:tracePt t="45506" x="8591550" y="4818063"/>
          <p14:tracePt t="45515" x="8575675" y="4818063"/>
          <p14:tracePt t="45531" x="8561388" y="4818063"/>
          <p14:tracePt t="45539" x="8547100" y="4818063"/>
          <p14:tracePt t="45547" x="8532813" y="4818063"/>
          <p14:tracePt t="45564" x="8518525" y="4818063"/>
          <p14:tracePt t="45572" x="8504238" y="4818063"/>
          <p14:tracePt t="45580" x="8489950" y="4803775"/>
          <p14:tracePt t="45597" x="8475663" y="4803775"/>
          <p14:tracePt t="45613" x="8461375" y="4803775"/>
          <p14:tracePt t="45621" x="8445500" y="4789488"/>
          <p14:tracePt t="45646" x="8431213" y="4789488"/>
          <p14:tracePt t="45679" x="8416925" y="4789488"/>
          <p14:tracePt t="45948" x="8431213" y="4789488"/>
          <p14:tracePt t="46218" x="8461375" y="4789488"/>
          <p14:tracePt t="46226" x="8518525" y="4789488"/>
          <p14:tracePt t="46233" x="8575675" y="4789488"/>
          <p14:tracePt t="46241" x="8648700" y="4789488"/>
          <p14:tracePt t="46249" x="8721725" y="4803775"/>
          <p14:tracePt t="46258" x="8793163" y="4803775"/>
          <p14:tracePt t="46265" x="8821738" y="4818063"/>
          <p14:tracePt t="46274" x="8894763" y="4818063"/>
          <p14:tracePt t="46282" x="8937625" y="4832350"/>
          <p14:tracePt t="46290" x="8966200" y="4832350"/>
          <p14:tracePt t="46298" x="8996363" y="4832350"/>
          <p14:tracePt t="46306" x="9010650" y="4832350"/>
          <p14:tracePt t="46314" x="9024938" y="4832350"/>
          <p14:tracePt t="46323" x="9039225" y="4832350"/>
          <p14:tracePt t="46347" x="9053513" y="4832350"/>
          <p14:tracePt t="46676" x="9039225" y="4832350"/>
          <p14:tracePt t="52127" x="9024938" y="4832350"/>
          <p14:tracePt t="52135" x="9010650" y="4832350"/>
          <p14:tracePt t="52143" x="8982075" y="4832350"/>
          <p14:tracePt t="52152" x="8951913" y="4846638"/>
          <p14:tracePt t="52159" x="8894763" y="4846638"/>
          <p14:tracePt t="52167" x="8836025" y="4846638"/>
          <p14:tracePt t="52176" x="8764588" y="4860925"/>
          <p14:tracePt t="52184" x="8605838" y="4875213"/>
          <p14:tracePt t="52192" x="8504238" y="4905375"/>
          <p14:tracePt t="52200" x="8359775" y="4919663"/>
          <p14:tracePt t="52208" x="8286750" y="4933950"/>
          <p14:tracePt t="52216" x="8170863" y="4962525"/>
          <p14:tracePt t="52225" x="8040688" y="4991100"/>
          <p14:tracePt t="52233" x="7924800" y="5021263"/>
          <p14:tracePt t="52241" x="7853363" y="5035550"/>
          <p14:tracePt t="52250" x="7810500" y="5035550"/>
          <p14:tracePt t="52257" x="7737475" y="5049838"/>
          <p14:tracePt t="52266" x="7680325" y="5064125"/>
          <p14:tracePt t="52273" x="7635875" y="5064125"/>
          <p14:tracePt t="52283" x="7593013" y="5064125"/>
          <p14:tracePt t="52290" x="7578725" y="5078413"/>
          <p14:tracePt t="52299" x="7550150" y="5078413"/>
          <p14:tracePt t="52306" x="7534275" y="5078413"/>
          <p14:tracePt t="52316" x="7519988" y="5078413"/>
          <p14:tracePt t="52322" x="7505700" y="5078413"/>
          <p14:tracePt t="52338" x="7491413" y="5078413"/>
          <p14:tracePt t="52618" x="7505700" y="5078413"/>
          <p14:tracePt t="52739" x="7519988" y="5078413"/>
          <p14:tracePt t="52798" x="7519988" y="5064125"/>
          <p14:tracePt t="56178" x="7505700" y="5064125"/>
          <p14:tracePt t="56184" x="7491413" y="5064125"/>
          <p14:tracePt t="56192" x="7477125" y="5064125"/>
          <p14:tracePt t="56200" x="7448550" y="5078413"/>
          <p14:tracePt t="56209" x="7404100" y="5078413"/>
          <p14:tracePt t="56216" x="7318375" y="5106988"/>
          <p14:tracePt t="56224" x="7231063" y="5121275"/>
          <p14:tracePt t="56232" x="7100888" y="5151438"/>
          <p14:tracePt t="56240" x="6970713" y="5194300"/>
          <p14:tracePt t="56249" x="6797675" y="5237163"/>
          <p14:tracePt t="56257" x="6594475" y="5295900"/>
          <p14:tracePt t="56265" x="6407150" y="5353050"/>
          <p14:tracePt t="56274" x="6234113" y="5411788"/>
          <p14:tracePt t="56281" x="6146800" y="5440363"/>
          <p14:tracePt t="56290" x="5988050" y="5497513"/>
          <p14:tracePt t="56298" x="5857875" y="5541963"/>
          <p14:tracePt t="56306" x="5727700" y="5570538"/>
          <p14:tracePt t="56314" x="5626100" y="5613400"/>
          <p14:tracePt t="56322" x="5597525" y="5613400"/>
          <p14:tracePt t="56331" x="5524500" y="5627688"/>
          <p14:tracePt t="56338" x="5453063" y="5641975"/>
          <p14:tracePt t="56347" x="5422900" y="5657850"/>
          <p14:tracePt t="56355" x="5380038" y="5657850"/>
          <p14:tracePt t="56363" x="5351463" y="5672138"/>
          <p14:tracePt t="56371" x="5337175" y="5672138"/>
          <p14:tracePt t="56380" x="5322888" y="5672138"/>
          <p14:tracePt t="56708" x="5307013" y="5672138"/>
          <p14:tracePt t="56715" x="5278438" y="5672138"/>
          <p14:tracePt t="56722" x="5249863" y="5672138"/>
          <p14:tracePt t="56731" x="5221288" y="5657850"/>
          <p14:tracePt t="56739" x="5176838" y="5641975"/>
          <p14:tracePt t="56746" x="5133975" y="5627688"/>
          <p14:tracePt t="56755" x="5091113" y="5599113"/>
          <p14:tracePt t="56763" x="5076825" y="5599113"/>
          <p14:tracePt t="56771" x="5032375" y="5584825"/>
          <p14:tracePt t="56780" x="4960938" y="5556250"/>
          <p14:tracePt t="56787" x="4946650" y="5556250"/>
          <p14:tracePt t="56796" x="4887913" y="5527675"/>
          <p14:tracePt t="56804" x="4859338" y="5527675"/>
          <p14:tracePt t="56812" x="4816475" y="5511800"/>
          <p14:tracePt t="56820" x="4787900" y="5497513"/>
          <p14:tracePt t="56829" x="4743450" y="5483225"/>
          <p14:tracePt t="56837" x="4714875" y="5468938"/>
          <p14:tracePt t="56845" x="4686300" y="5454650"/>
          <p14:tracePt t="56854" x="4657725" y="5454650"/>
          <p14:tracePt t="56861" x="4627563" y="5440363"/>
          <p14:tracePt t="56870" x="4598988" y="5426075"/>
          <p14:tracePt t="56877" x="4570413" y="5426075"/>
          <p14:tracePt t="56887" x="4556125" y="5411788"/>
          <p14:tracePt t="56893" x="4541838" y="5395913"/>
          <p14:tracePt t="56903" x="4527550" y="5395913"/>
          <p14:tracePt t="56910" x="4497388" y="5381625"/>
          <p14:tracePt t="56927" x="4483100" y="5381625"/>
          <p14:tracePt t="56937" x="4468813" y="5381625"/>
          <p14:tracePt t="56943" x="4468813" y="5367338"/>
          <p14:tracePt t="56951" x="4454525" y="5367338"/>
          <p14:tracePt t="56970" x="4454525" y="5353050"/>
          <p14:tracePt t="56976" x="4440238" y="5353050"/>
          <p14:tracePt t="57010" x="4425950" y="5353050"/>
          <p14:tracePt t="57025" x="4425950" y="5338763"/>
          <p14:tracePt t="57082" x="4411663" y="5324475"/>
          <p14:tracePt t="57116" x="4397375" y="5310188"/>
          <p14:tracePt t="57131" x="4381500" y="5295900"/>
          <p14:tracePt t="57139" x="4367213" y="5295900"/>
          <p14:tracePt t="57147" x="4367213" y="5281613"/>
          <p14:tracePt t="57155" x="4352925" y="5265738"/>
          <p14:tracePt t="57163" x="4338638" y="5251450"/>
          <p14:tracePt t="57171" x="4324350" y="5237163"/>
          <p14:tracePt t="57188" x="4310063" y="5237163"/>
          <p14:tracePt t="57196" x="4310063" y="5222875"/>
          <p14:tracePt t="57212" x="4310063" y="5208588"/>
          <p14:tracePt t="57230" x="4295775" y="5208588"/>
          <p14:tracePt t="57328" x="4310063" y="5208588"/>
          <p14:tracePt t="57647" x="4295775" y="5208588"/>
          <p14:tracePt t="57654" x="4281488" y="5208588"/>
          <p14:tracePt t="57661" x="4267200" y="5208588"/>
          <p14:tracePt t="57670" x="4251325" y="5194300"/>
          <p14:tracePt t="57677" x="4237038" y="5194300"/>
          <p14:tracePt t="57686" x="4222750" y="5194300"/>
          <p14:tracePt t="57693" x="4208463" y="5180013"/>
          <p14:tracePt t="57703" x="4194175" y="5180013"/>
          <p14:tracePt t="57710" x="4179888" y="5165725"/>
          <p14:tracePt t="57719" x="4165600" y="5165725"/>
          <p14:tracePt t="57726" x="4151313" y="5165725"/>
          <p14:tracePt t="57735" x="4151313" y="5151438"/>
          <p14:tracePt t="57743" x="4137025" y="5151438"/>
          <p14:tracePt t="57834" x="4151313" y="5151438"/>
          <p14:tracePt t="57851" x="4165600" y="5151438"/>
          <p14:tracePt t="57858" x="4179888" y="5151438"/>
          <p14:tracePt t="57865" x="4194175" y="5151438"/>
          <p14:tracePt t="57873" x="4208463" y="5151438"/>
          <p14:tracePt t="57881" x="4222750" y="5151438"/>
          <p14:tracePt t="57889" x="4237038" y="5151438"/>
          <p14:tracePt t="57898" x="4267200" y="5151438"/>
          <p14:tracePt t="57906" x="4295775" y="5151438"/>
          <p14:tracePt t="57914" x="4324350" y="5151438"/>
          <p14:tracePt t="57922" x="4367213" y="5151438"/>
          <p14:tracePt t="57931" x="4381500" y="5151438"/>
          <p14:tracePt t="57938" x="4425950" y="5151438"/>
          <p14:tracePt t="57947" x="4454525" y="5151438"/>
          <p14:tracePt t="57955" x="4468813" y="5151438"/>
          <p14:tracePt t="57963" x="4497388" y="5151438"/>
          <p14:tracePt t="57971" x="4511675" y="5151438"/>
          <p14:tracePt t="57979" x="4541838" y="5151438"/>
          <p14:tracePt t="57987" x="4556125" y="5151438"/>
          <p14:tracePt t="58004" x="4570413" y="5151438"/>
          <p14:tracePt t="58022" x="4570413" y="5165725"/>
          <p14:tracePt t="58028" x="4584700" y="5165725"/>
          <p14:tracePt t="58054" x="4598988" y="5165725"/>
          <p14:tracePt t="59123" x="4613275" y="5165725"/>
          <p14:tracePt t="59319" x="4627563" y="5165725"/>
          <p14:tracePt t="59409" x="4641850" y="5165725"/>
          <p14:tracePt t="59532" x="4657725" y="5165725"/>
          <p14:tracePt t="59646" x="4672013" y="5165725"/>
          <p14:tracePt t="59670" x="4686300" y="5165725"/>
          <p14:tracePt t="59694" x="4700588" y="5165725"/>
          <p14:tracePt t="59710" x="4714875" y="5165725"/>
          <p14:tracePt t="59718" x="4729163" y="5165725"/>
          <p14:tracePt t="59726" x="4743450" y="5165725"/>
          <p14:tracePt t="59734" x="4757738" y="5165725"/>
          <p14:tracePt t="59742" x="4787900" y="5165725"/>
          <p14:tracePt t="59751" x="4816475" y="5165725"/>
          <p14:tracePt t="59758" x="4845050" y="5165725"/>
          <p14:tracePt t="59767" x="4873625" y="5165725"/>
          <p14:tracePt t="59775" x="4918075" y="5165725"/>
          <p14:tracePt t="59784" x="4960938" y="5165725"/>
          <p14:tracePt t="59792" x="5018088" y="5180013"/>
          <p14:tracePt t="59799" x="5062538" y="5180013"/>
          <p14:tracePt t="59808" x="5119688" y="5180013"/>
          <p14:tracePt t="59816" x="5176838" y="5180013"/>
          <p14:tracePt t="59825" x="5249863" y="5180013"/>
          <p14:tracePt t="59832" x="5307013" y="5180013"/>
          <p14:tracePt t="59841" x="5365750" y="5180013"/>
          <p14:tracePt t="59849" x="5408613" y="5180013"/>
          <p14:tracePt t="59858" x="5453063" y="5194300"/>
          <p14:tracePt t="59865" x="5510213" y="5194300"/>
          <p14:tracePt t="59874" x="5553075" y="5194300"/>
          <p14:tracePt t="59881" x="5597525" y="5194300"/>
          <p14:tracePt t="59890" x="5640388" y="5208588"/>
          <p14:tracePt t="59897" x="5668963" y="5208588"/>
          <p14:tracePt t="59906" x="5697538" y="5208588"/>
          <p14:tracePt t="59913" x="5727700" y="5222875"/>
          <p14:tracePt t="59922" x="5756275" y="5222875"/>
          <p14:tracePt t="59931" x="5784850" y="5222875"/>
          <p14:tracePt t="59938" x="5799138" y="5222875"/>
          <p14:tracePt t="59947" x="5813425" y="5222875"/>
          <p14:tracePt t="59955" x="5827713" y="5222875"/>
          <p14:tracePt t="59962" x="5857875" y="5237163"/>
          <p14:tracePt t="59971" x="5872163" y="5237163"/>
          <p14:tracePt t="59979" x="5886450" y="5237163"/>
          <p14:tracePt t="59987" x="5900738" y="5237163"/>
          <p14:tracePt t="60004" x="5915025" y="5237163"/>
          <p14:tracePt t="60012" x="5929313" y="5237163"/>
          <p14:tracePt t="60020" x="5943600" y="5237163"/>
          <p14:tracePt t="60029" x="5957888" y="5237163"/>
          <p14:tracePt t="60037" x="5973763" y="5237163"/>
          <p14:tracePt t="60045" x="5988050" y="5237163"/>
          <p14:tracePt t="60053" x="6002338" y="5237163"/>
          <p14:tracePt t="60061" x="6016625" y="5237163"/>
          <p14:tracePt t="60069" x="6030913" y="5237163"/>
          <p14:tracePt t="60076" x="6045200" y="5237163"/>
          <p14:tracePt t="60086" x="6059488" y="5237163"/>
          <p14:tracePt t="60093" x="6073775" y="5237163"/>
          <p14:tracePt t="60110" x="6088063" y="5237163"/>
          <p14:tracePt t="60118" x="6103938" y="5237163"/>
          <p14:tracePt t="60126" x="6103938" y="5251450"/>
          <p14:tracePt t="60134" x="6118225" y="5251450"/>
          <p14:tracePt t="60143" x="6132513" y="5251450"/>
          <p14:tracePt t="60151" x="6161088" y="5251450"/>
          <p14:tracePt t="60159" x="6175375" y="5251450"/>
          <p14:tracePt t="60167" x="6189663" y="5251450"/>
          <p14:tracePt t="60175" x="6203950" y="5251450"/>
          <p14:tracePt t="60184" x="6234113" y="5251450"/>
          <p14:tracePt t="60192" x="6248400" y="5251450"/>
          <p14:tracePt t="60200" x="6262688" y="5251450"/>
          <p14:tracePt t="60209" x="6291263" y="5251450"/>
          <p14:tracePt t="60215" x="6319838" y="5265738"/>
          <p14:tracePt t="60225" x="6334125" y="5265738"/>
          <p14:tracePt t="60232" x="6364288" y="5265738"/>
          <p14:tracePt t="60242" x="6378575" y="5265738"/>
          <p14:tracePt t="60249" x="6407150" y="5265738"/>
          <p14:tracePt t="60258" x="6421438" y="5265738"/>
          <p14:tracePt t="60264" x="6435725" y="5265738"/>
          <p14:tracePt t="60274" x="6464300" y="5265738"/>
          <p14:tracePt t="60281" x="6478588" y="5265738"/>
          <p14:tracePt t="60290" x="6494463" y="5265738"/>
          <p14:tracePt t="60315" x="6508750" y="5265738"/>
          <p14:tracePt t="60322" x="6523038" y="5265738"/>
          <p14:tracePt t="60700" x="6537325" y="5265738"/>
          <p14:tracePt t="60706" x="6580188" y="5265738"/>
          <p14:tracePt t="60714" x="6624638" y="5265738"/>
          <p14:tracePt t="60722" x="6681788" y="5265738"/>
          <p14:tracePt t="60730" x="6724650" y="5265738"/>
          <p14:tracePt t="60739" x="6797675" y="5265738"/>
          <p14:tracePt t="60746" x="6811963" y="5265738"/>
          <p14:tracePt t="60755" x="6869113" y="5265738"/>
          <p14:tracePt t="60762" x="6913563" y="5265738"/>
          <p14:tracePt t="60771" x="6942138" y="5265738"/>
          <p14:tracePt t="60779" x="6985000" y="5265738"/>
          <p14:tracePt t="60787" x="7015163" y="5265738"/>
          <p14:tracePt t="60795" x="7029450" y="5265738"/>
          <p14:tracePt t="60804" x="7043738" y="5265738"/>
          <p14:tracePt t="60811" x="7058025" y="5265738"/>
          <p14:tracePt t="60820" x="7072313" y="5265738"/>
          <p14:tracePt t="60828" x="7086600" y="5265738"/>
          <p14:tracePt t="60854" x="7100888" y="5265738"/>
          <p14:tracePt t="65906" x="7072313" y="5265738"/>
          <p14:tracePt t="65914" x="7015163" y="5265738"/>
          <p14:tracePt t="65921" x="6927850" y="5265738"/>
          <p14:tracePt t="65930" x="6811963" y="5281613"/>
          <p14:tracePt t="65938" x="6667500" y="5295900"/>
          <p14:tracePt t="65946" x="6494463" y="5324475"/>
          <p14:tracePt t="65954" x="6305550" y="5353050"/>
          <p14:tracePt t="65962" x="6103938" y="5367338"/>
          <p14:tracePt t="65971" x="5886450" y="5411788"/>
          <p14:tracePt t="65979" x="5683250" y="5426075"/>
          <p14:tracePt t="65987" x="5467350" y="5440363"/>
          <p14:tracePt t="65996" x="5380038" y="5454650"/>
          <p14:tracePt t="66003" x="5207000" y="5454650"/>
          <p14:tracePt t="66013" x="5076825" y="5468938"/>
          <p14:tracePt t="66019" x="4960938" y="5468938"/>
          <p14:tracePt t="66029" x="4845050" y="5483225"/>
          <p14:tracePt t="66036" x="4743450" y="5497513"/>
          <p14:tracePt t="66046" x="4672013" y="5511800"/>
          <p14:tracePt t="66052" x="4598988" y="5527675"/>
          <p14:tracePt t="66062" x="4541838" y="5541963"/>
          <p14:tracePt t="66069" x="4483100" y="5541963"/>
          <p14:tracePt t="66078" x="4454525" y="5556250"/>
          <p14:tracePt t="66085" x="4367213" y="5570538"/>
          <p14:tracePt t="66094" x="4338638" y="5570538"/>
          <p14:tracePt t="66102" x="4295775" y="5584825"/>
          <p14:tracePt t="66109" x="4251325" y="5599113"/>
          <p14:tracePt t="66117" x="4222750" y="5599113"/>
          <p14:tracePt t="66126" x="4179888" y="5613400"/>
          <p14:tracePt t="66134" x="4137025" y="5627688"/>
          <p14:tracePt t="66142" x="4106863" y="5627688"/>
          <p14:tracePt t="66151" x="4064000" y="5641975"/>
          <p14:tracePt t="66158" x="4035425" y="5641975"/>
          <p14:tracePt t="66166" x="3990975" y="5672138"/>
          <p14:tracePt t="66175" x="3962400" y="5672138"/>
          <p14:tracePt t="66183" x="3933825" y="5686425"/>
          <p14:tracePt t="66191" x="3905250" y="5686425"/>
          <p14:tracePt t="66199" x="3860800" y="5686425"/>
          <p14:tracePt t="66207" x="3832225" y="5700713"/>
          <p14:tracePt t="66215" x="3817938" y="5700713"/>
          <p14:tracePt t="66224" x="3789363" y="5700713"/>
          <p14:tracePt t="66232" x="3775075" y="5715000"/>
          <p14:tracePt t="66240" x="3746500" y="5715000"/>
          <p14:tracePt t="66248" x="3730625" y="5715000"/>
          <p14:tracePt t="66265" x="3716338" y="5715000"/>
          <p14:tracePt t="66273" x="3702050" y="5715000"/>
          <p14:tracePt t="66281" x="3687763" y="5715000"/>
          <p14:tracePt t="66289" x="3673475" y="5715000"/>
          <p14:tracePt t="66297" x="3659188" y="5715000"/>
          <p14:tracePt t="66314" x="3644900" y="5715000"/>
          <p14:tracePt t="66322" x="3630613" y="5715000"/>
          <p14:tracePt t="66339" x="3630613" y="5700713"/>
          <p14:tracePt t="66388" x="3630613" y="5686425"/>
          <p14:tracePt t="66421" x="3644900" y="5672138"/>
          <p14:tracePt t="66438" x="3659188" y="5672138"/>
          <p14:tracePt t="66446" x="3673475" y="5672138"/>
          <p14:tracePt t="66452" x="3687763" y="5672138"/>
          <p14:tracePt t="66469" x="3702050" y="5672138"/>
          <p14:tracePt t="66478" x="3716338" y="5672138"/>
          <p14:tracePt t="66485" x="3730625" y="5672138"/>
          <p14:tracePt t="66493" x="3746500" y="5672138"/>
          <p14:tracePt t="66501" x="3760788" y="5672138"/>
          <p14:tracePt t="66510" x="3789363" y="5672138"/>
          <p14:tracePt t="66518" x="3817938" y="5672138"/>
          <p14:tracePt t="66526" x="3846513" y="5672138"/>
          <p14:tracePt t="66534" x="3890963" y="5672138"/>
          <p14:tracePt t="66543" x="3933825" y="5672138"/>
          <p14:tracePt t="66550" x="3976688" y="5672138"/>
          <p14:tracePt t="66559" x="4006850" y="5672138"/>
          <p14:tracePt t="66567" x="4078288" y="5672138"/>
          <p14:tracePt t="66575" x="4106863" y="5686425"/>
          <p14:tracePt t="66583" x="4151313" y="5686425"/>
          <p14:tracePt t="66591" x="4179888" y="5686425"/>
          <p14:tracePt t="66599" x="4222750" y="5686425"/>
          <p14:tracePt t="66608" x="4267200" y="5700713"/>
          <p14:tracePt t="66616" x="4295775" y="5700713"/>
          <p14:tracePt t="66624" x="4324350" y="5715000"/>
          <p14:tracePt t="66632" x="4352925" y="5715000"/>
          <p14:tracePt t="66640" x="4381500" y="5715000"/>
          <p14:tracePt t="66648" x="4411663" y="5715000"/>
          <p14:tracePt t="66657" x="4425950" y="5715000"/>
          <p14:tracePt t="66665" x="4454525" y="5715000"/>
          <p14:tracePt t="66673" x="4483100" y="5715000"/>
          <p14:tracePt t="66681" x="4497388" y="5715000"/>
          <p14:tracePt t="66689" x="4511675" y="5715000"/>
          <p14:tracePt t="66697" x="4541838" y="5715000"/>
          <p14:tracePt t="66706" x="4570413" y="5715000"/>
          <p14:tracePt t="66722" x="4598988" y="5715000"/>
          <p14:tracePt t="66730" x="4613275" y="5715000"/>
          <p14:tracePt t="66738" x="4641850" y="5715000"/>
          <p14:tracePt t="66746" x="4657725" y="5715000"/>
          <p14:tracePt t="66754" x="4672013" y="5715000"/>
          <p14:tracePt t="66763" x="4700588" y="5715000"/>
          <p14:tracePt t="66771" x="4729163" y="5715000"/>
          <p14:tracePt t="66780" x="4743450" y="5715000"/>
          <p14:tracePt t="66787" x="4772025" y="5715000"/>
          <p14:tracePt t="66796" x="4802188" y="5715000"/>
          <p14:tracePt t="66803" x="4830763" y="5715000"/>
          <p14:tracePt t="66813" x="4859338" y="5715000"/>
          <p14:tracePt t="66820" x="4887913" y="5715000"/>
          <p14:tracePt t="66830" x="4932363" y="5715000"/>
          <p14:tracePt t="66836" x="4975225" y="5715000"/>
          <p14:tracePt t="66846" x="5018088" y="5715000"/>
          <p14:tracePt t="66852" x="5062538" y="5715000"/>
          <p14:tracePt t="66862" x="5119688" y="5715000"/>
          <p14:tracePt t="66869" x="5162550" y="5715000"/>
          <p14:tracePt t="66877" x="5207000" y="5715000"/>
          <p14:tracePt t="66885" x="5264150" y="5715000"/>
          <p14:tracePt t="66893" x="5292725" y="5715000"/>
          <p14:tracePt t="66901" x="5337175" y="5715000"/>
          <p14:tracePt t="66910" x="5380038" y="5715000"/>
          <p14:tracePt t="66918" x="5422900" y="5715000"/>
          <p14:tracePt t="66926" x="5453063" y="5715000"/>
          <p14:tracePt t="66934" x="5481638" y="5715000"/>
          <p14:tracePt t="66942" x="5495925" y="5715000"/>
          <p14:tracePt t="66950" x="5524500" y="5715000"/>
          <p14:tracePt t="66958" x="5538788" y="5715000"/>
          <p14:tracePt t="66967" x="5553075" y="5715000"/>
          <p14:tracePt t="66983" x="5567363" y="5715000"/>
          <p14:tracePt t="66991" x="5583238" y="5715000"/>
          <p14:tracePt t="67016" x="5597525" y="5715000"/>
          <p14:tracePt t="67303" x="5611813" y="5715000"/>
          <p14:tracePt t="67310" x="5640388" y="5715000"/>
          <p14:tracePt t="67318" x="5668963" y="5715000"/>
          <p14:tracePt t="67326" x="5741988" y="5715000"/>
          <p14:tracePt t="67334" x="5827713" y="5715000"/>
          <p14:tracePt t="67342" x="5915025" y="5729288"/>
          <p14:tracePt t="67350" x="6088063" y="5743575"/>
          <p14:tracePt t="67359" x="6203950" y="5772150"/>
          <p14:tracePt t="67366" x="6364288" y="5772150"/>
          <p14:tracePt t="67375" x="6523038" y="5802313"/>
          <p14:tracePt t="67383" x="6696075" y="5816600"/>
          <p14:tracePt t="67391" x="6854825" y="5845175"/>
          <p14:tracePt t="67399" x="7029450" y="5859463"/>
          <p14:tracePt t="67407" x="7231063" y="5888038"/>
          <p14:tracePt t="67415" x="7419975" y="5918200"/>
          <p14:tracePt t="67424" x="7621588" y="5932488"/>
          <p14:tracePt t="67432" x="7810500" y="5961063"/>
          <p14:tracePt t="67440" x="7896225" y="5961063"/>
          <p14:tracePt t="67448" x="8054975" y="5975350"/>
          <p14:tracePt t="67457" x="8201025" y="5989638"/>
          <p14:tracePt t="67464" x="8315325" y="6003925"/>
          <p14:tracePt t="67473" x="8402638" y="6003925"/>
          <p14:tracePt t="67481" x="8445500" y="6018213"/>
          <p14:tracePt t="67489" x="8518525" y="6018213"/>
          <p14:tracePt t="67497" x="8561388" y="6018213"/>
          <p14:tracePt t="67506" x="8605838" y="6018213"/>
          <p14:tracePt t="67514" x="8648700" y="6018213"/>
          <p14:tracePt t="67522" x="8662988" y="6018213"/>
          <p14:tracePt t="67530" x="8677275" y="6018213"/>
          <p14:tracePt t="67538" x="8691563" y="6018213"/>
          <p14:tracePt t="67547" x="8705850" y="6018213"/>
          <p14:tracePt t="67564" x="8721725" y="6018213"/>
          <p14:tracePt t="67597" x="8721725" y="6034088"/>
          <p14:tracePt t="69768" x="8721725" y="6048375"/>
          <p14:tracePt t="69818" x="8705850" y="6048375"/>
          <p14:tracePt t="69923" x="8705850" y="6062663"/>
          <p14:tracePt t="69931" x="8691563" y="6062663"/>
          <p14:tracePt t="70029" x="8677275" y="6062663"/>
          <p14:tracePt t="70036" x="8677275" y="6076950"/>
          <p14:tracePt t="70062" x="8662988" y="6076950"/>
          <p14:tracePt t="70078" x="8648700" y="6076950"/>
          <p14:tracePt t="70086" x="8648700" y="6091238"/>
          <p14:tracePt t="70093" x="8634413" y="6091238"/>
          <p14:tracePt t="70101" x="8620125" y="6091238"/>
          <p14:tracePt t="70110" x="8591550" y="6091238"/>
          <p14:tracePt t="70118" x="8561388" y="6091238"/>
          <p14:tracePt t="70126" x="8518525" y="6105525"/>
          <p14:tracePt t="70134" x="8475663" y="6105525"/>
          <p14:tracePt t="70142" x="8431213" y="6105525"/>
          <p14:tracePt t="70151" x="8374063" y="6119813"/>
          <p14:tracePt t="70158" x="8315325" y="6119813"/>
          <p14:tracePt t="70167" x="8243888" y="6134100"/>
          <p14:tracePt t="70175" x="8156575" y="6164263"/>
          <p14:tracePt t="70184" x="8054975" y="6178550"/>
          <p14:tracePt t="70191" x="7867650" y="6192838"/>
          <p14:tracePt t="70200" x="7810500" y="6207125"/>
          <p14:tracePt t="70207" x="7680325" y="6221413"/>
          <p14:tracePt t="70217" x="7550150" y="6249988"/>
          <p14:tracePt t="70223" x="7434263" y="6264275"/>
          <p14:tracePt t="70234" x="7304088" y="6294438"/>
          <p14:tracePt t="70240" x="7173913" y="6308725"/>
          <p14:tracePt t="70250" x="7058025" y="6323013"/>
          <p14:tracePt t="70256" x="6854825" y="6365875"/>
          <p14:tracePt t="70266" x="6724650" y="6380163"/>
          <p14:tracePt t="70272" x="6594475" y="6408738"/>
          <p14:tracePt t="70282" x="6450013" y="6438900"/>
          <p14:tracePt t="70288" x="6378575" y="6438900"/>
          <p14:tracePt t="70299" x="6234113" y="6453188"/>
          <p14:tracePt t="70305" x="6103938" y="6481763"/>
          <p14:tracePt t="70316" x="5973763" y="6496050"/>
          <p14:tracePt t="70321" x="5843588" y="6510338"/>
          <p14:tracePt t="70333" x="5713413" y="6524625"/>
          <p14:tracePt t="70338" x="5597525" y="6538913"/>
          <p14:tracePt t="70349" x="5481638" y="6554788"/>
          <p14:tracePt t="70355" x="5365750" y="6554788"/>
          <p14:tracePt t="70366" x="5264150" y="6569075"/>
          <p14:tracePt t="70371" x="5148263" y="6569075"/>
          <p14:tracePt t="70383" x="5048250" y="6583363"/>
          <p14:tracePt t="70388" x="4946650" y="6583363"/>
          <p14:tracePt t="70399" x="4859338" y="6583363"/>
          <p14:tracePt t="70404" x="4787900" y="6583363"/>
          <p14:tracePt t="70416" x="4700588" y="6583363"/>
          <p14:tracePt t="70420" x="4641850" y="6583363"/>
          <p14:tracePt t="70433" x="4584700" y="6583363"/>
          <p14:tracePt t="70438" x="4556125" y="6583363"/>
          <p14:tracePt t="70450" x="4497388" y="6569075"/>
          <p14:tracePt t="70454" x="4454525" y="6554788"/>
          <p14:tracePt t="70466" x="4411663" y="6538913"/>
          <p14:tracePt t="70470" x="4381500" y="6524625"/>
          <p14:tracePt t="70483" x="4352925" y="6510338"/>
          <p14:tracePt t="70487" x="4324350" y="6510338"/>
          <p14:tracePt t="70500" x="4310063" y="6496050"/>
          <p14:tracePt t="70505" x="4295775" y="6496050"/>
          <p14:tracePt t="70516" x="4281488" y="6481763"/>
          <p14:tracePt t="70520" x="4267200" y="6481763"/>
          <p14:tracePt t="70533" x="4251325" y="6467475"/>
          <p14:tracePt t="70542" x="4237038" y="6453188"/>
          <p14:tracePt t="70568" x="4237038" y="6438900"/>
          <p14:tracePt t="70609" x="4237038" y="6424613"/>
          <p14:tracePt t="70617" x="4251325" y="6424613"/>
          <p14:tracePt t="70624" x="4267200" y="6424613"/>
          <p14:tracePt t="70634" x="4281488" y="6424613"/>
          <p14:tracePt t="70640" x="4295775" y="6424613"/>
          <p14:tracePt t="70650" x="4310063" y="6424613"/>
          <p14:tracePt t="70656" x="4338638" y="6424613"/>
          <p14:tracePt t="70666" x="4367213" y="6424613"/>
          <p14:tracePt t="70673" x="4411663" y="6408738"/>
          <p14:tracePt t="70682" x="4454525" y="6408738"/>
          <p14:tracePt t="70689" x="4497388" y="6408738"/>
          <p14:tracePt t="70697" x="4570413" y="6408738"/>
          <p14:tracePt t="70706" x="4641850" y="6408738"/>
          <p14:tracePt t="70714" x="4714875" y="6408738"/>
          <p14:tracePt t="70722" x="4802188" y="6408738"/>
          <p14:tracePt t="70730" x="4873625" y="6408738"/>
          <p14:tracePt t="70738" x="4975225" y="6408738"/>
          <p14:tracePt t="70746" x="5076825" y="6408738"/>
          <p14:tracePt t="70754" x="5162550" y="6408738"/>
          <p14:tracePt t="70763" x="5264150" y="6424613"/>
          <p14:tracePt t="70771" x="5351463" y="6424613"/>
          <p14:tracePt t="70779" x="5422900" y="6438900"/>
          <p14:tracePt t="70787" x="5510213" y="6438900"/>
          <p14:tracePt t="70795" x="5583238" y="6453188"/>
          <p14:tracePt t="70803" x="5654675" y="6453188"/>
          <p14:tracePt t="70811" x="5697538" y="6453188"/>
          <p14:tracePt t="70820" x="5799138" y="6467475"/>
          <p14:tracePt t="70828" x="5813425" y="6467475"/>
          <p14:tracePt t="70835" x="5872163" y="6467475"/>
          <p14:tracePt t="70844" x="5929313" y="6467475"/>
          <p14:tracePt t="70852" x="5973763" y="6481763"/>
          <p14:tracePt t="70860" x="6002338" y="6481763"/>
          <p14:tracePt t="70868" x="6030913" y="6481763"/>
          <p14:tracePt t="70877" x="6059488" y="6481763"/>
          <p14:tracePt t="70885" x="6088063" y="6481763"/>
          <p14:tracePt t="70893" x="6103938" y="6481763"/>
          <p14:tracePt t="70919" x="6118225" y="6481763"/>
          <p14:tracePt t="70960" x="6103938" y="6481763"/>
          <p14:tracePt t="70968" x="6088063" y="6481763"/>
          <p14:tracePt t="70975" x="6045200" y="6481763"/>
          <p14:tracePt t="70984" x="5988050" y="6481763"/>
          <p14:tracePt t="70991" x="5915025" y="6481763"/>
          <p14:tracePt t="71000" x="5784850" y="6467475"/>
          <p14:tracePt t="71007" x="5668963" y="6467475"/>
          <p14:tracePt t="71017" x="5524500" y="6467475"/>
          <p14:tracePt t="71023" x="5365750" y="6467475"/>
          <p14:tracePt t="71033" x="5192713" y="6467475"/>
          <p14:tracePt t="71040" x="5003800" y="6467475"/>
          <p14:tracePt t="71050" x="4787900" y="6467475"/>
          <p14:tracePt t="71056" x="4598988" y="6467475"/>
          <p14:tracePt t="71065" x="4397375" y="6467475"/>
          <p14:tracePt t="71073" x="4310063" y="6467475"/>
          <p14:tracePt t="71081" x="4151313" y="6467475"/>
          <p14:tracePt t="71089" x="4021138" y="6467475"/>
          <p14:tracePt t="71097" x="3919538" y="6438900"/>
          <p14:tracePt t="71105" x="3832225" y="6424613"/>
          <p14:tracePt t="71113" x="3789363" y="6408738"/>
          <p14:tracePt t="71121" x="3746500" y="6394450"/>
          <p14:tracePt t="71130" x="3687763" y="6380163"/>
          <p14:tracePt t="71138" x="3659188" y="6365875"/>
          <p14:tracePt t="71146" x="3630613" y="6351588"/>
          <p14:tracePt t="71154" x="3616325" y="6351588"/>
          <p14:tracePt t="71163" x="3600450" y="6337300"/>
          <p14:tracePt t="71170" x="3586163" y="6337300"/>
          <p14:tracePt t="71179" x="3571875" y="6337300"/>
          <p14:tracePt t="71204" x="3571875" y="6323013"/>
          <p14:tracePt t="71295" x="3586163" y="6308725"/>
          <p14:tracePt t="71312" x="3600450" y="6308725"/>
          <p14:tracePt t="71318" x="3616325" y="6308725"/>
          <p14:tracePt t="71326" x="3630613" y="6308725"/>
          <p14:tracePt t="71334" x="3644900" y="6308725"/>
          <p14:tracePt t="71342" x="3659188" y="6308725"/>
          <p14:tracePt t="71350" x="3673475" y="6308725"/>
          <p14:tracePt t="71358" x="3687763" y="6308725"/>
          <p14:tracePt t="71368" x="3716338" y="6308725"/>
          <p14:tracePt t="71375" x="3746500" y="6308725"/>
          <p14:tracePt t="71384" x="3789363" y="6308725"/>
          <p14:tracePt t="71391" x="3832225" y="6308725"/>
          <p14:tracePt t="71401" x="3890963" y="6294438"/>
          <p14:tracePt t="71407" x="3933825" y="6294438"/>
          <p14:tracePt t="71417" x="4006850" y="6294438"/>
          <p14:tracePt t="71423" x="4064000" y="6294438"/>
          <p14:tracePt t="71434" x="4137025" y="6294438"/>
          <p14:tracePt t="71440" x="4208463" y="6294438"/>
          <p14:tracePt t="71450" x="4295775" y="6294438"/>
          <p14:tracePt t="71456" x="4381500" y="6294438"/>
          <p14:tracePt t="71466" x="4483100" y="6294438"/>
          <p14:tracePt t="71472" x="4570413" y="6294438"/>
          <p14:tracePt t="71483" x="4657725" y="6294438"/>
          <p14:tracePt t="71489" x="4743450" y="6294438"/>
          <p14:tracePt t="71499" x="4830763" y="6294438"/>
          <p14:tracePt t="71505" x="4873625" y="6294438"/>
          <p14:tracePt t="71516" x="4932363" y="6294438"/>
          <p14:tracePt t="71521" x="4989513" y="6294438"/>
          <p14:tracePt t="71533" x="5032375" y="6294438"/>
          <p14:tracePt t="71538" x="5062538" y="6294438"/>
          <p14:tracePt t="71549" x="5091113" y="6294438"/>
          <p14:tracePt t="71555" x="5105400" y="6294438"/>
          <p14:tracePt t="71566" x="5119688" y="6294438"/>
          <p14:tracePt t="71571" x="5133975" y="6294438"/>
          <p14:tracePt t="71595" x="5148263" y="6294438"/>
          <p14:tracePt t="71654" x="5133975" y="6294438"/>
          <p14:tracePt t="71669" x="5119688" y="6294438"/>
          <p14:tracePt t="71677" x="5105400" y="6294438"/>
          <p14:tracePt t="71684" x="5091113" y="6294438"/>
          <p14:tracePt t="71693" x="5062538" y="6294438"/>
          <p14:tracePt t="71701" x="5062538" y="6308725"/>
          <p14:tracePt t="71709" x="5032375" y="6308725"/>
          <p14:tracePt t="71717" x="5018088" y="6308725"/>
          <p14:tracePt t="71726" x="4989513" y="6308725"/>
          <p14:tracePt t="71733" x="4946650" y="6323013"/>
          <p14:tracePt t="71742" x="4918075" y="6323013"/>
          <p14:tracePt t="71750" x="4873625" y="6337300"/>
          <p14:tracePt t="71758" x="4830763" y="6337300"/>
          <p14:tracePt t="71766" x="4772025" y="6351588"/>
          <p14:tracePt t="71774" x="4714875" y="6365875"/>
          <p14:tracePt t="71783" x="4641850" y="6380163"/>
          <p14:tracePt t="71791" x="4584700" y="6394450"/>
          <p14:tracePt t="71799" x="4511675" y="6408738"/>
          <p14:tracePt t="71807" x="4440238" y="6424613"/>
          <p14:tracePt t="71817" x="4381500" y="6438900"/>
          <p14:tracePt t="71823" x="4352925" y="6453188"/>
          <p14:tracePt t="71833" x="4310063" y="6453188"/>
          <p14:tracePt t="71840" x="4251325" y="6467475"/>
          <p14:tracePt t="71849" x="4222750" y="6467475"/>
          <p14:tracePt t="71856" x="4179888" y="6481763"/>
          <p14:tracePt t="71865" x="4151313" y="6481763"/>
          <p14:tracePt t="71872" x="4137025" y="6481763"/>
          <p14:tracePt t="71880" x="4106863" y="6496050"/>
          <p14:tracePt t="71889" x="4092575" y="6496050"/>
          <p14:tracePt t="71897" x="4078288" y="6496050"/>
          <p14:tracePt t="71913" x="4064000" y="6496050"/>
          <p14:tracePt t="71939" x="4049713" y="6496050"/>
          <p14:tracePt t="71980" x="4049713" y="6481763"/>
          <p14:tracePt t="72021" x="4035425" y="6467475"/>
          <p14:tracePt t="72078" x="4035425" y="6453188"/>
          <p14:tracePt t="72085" x="4021138" y="6453188"/>
          <p14:tracePt t="72127" x="4021138" y="6438900"/>
          <p14:tracePt t="72200" x="4006850" y="6438900"/>
          <p14:tracePt t="72207" x="4006850" y="6424613"/>
          <p14:tracePt t="72283" x="3990975" y="6424613"/>
          <p14:tracePt t="72316" x="3990975" y="6408738"/>
          <p14:tracePt t="72454" x="3990975" y="6394450"/>
          <p14:tracePt t="72519" x="3990975" y="6380163"/>
          <p14:tracePt t="72543" x="4006850" y="6380163"/>
          <p14:tracePt t="72567" x="4006850" y="6365875"/>
          <p14:tracePt t="72575" x="4021138" y="6365875"/>
          <p14:tracePt t="72608" x="4035425" y="6365875"/>
          <p14:tracePt t="72641" x="4049713" y="6365875"/>
          <p14:tracePt t="72674" x="4064000" y="6365875"/>
          <p14:tracePt t="72706" x="4078288" y="6365875"/>
          <p14:tracePt t="72756" x="4092575" y="6365875"/>
          <p14:tracePt t="72813" x="4106863" y="6365875"/>
          <p14:tracePt t="72953" x="4121150" y="6365875"/>
          <p14:tracePt t="73033" x="4137025" y="6365875"/>
          <p14:tracePt t="73081" x="4151313" y="6365875"/>
          <p14:tracePt t="73132" x="4165600" y="6365875"/>
          <p14:tracePt t="73172" x="4179888" y="6365875"/>
          <p14:tracePt t="73229" x="4194175" y="6365875"/>
          <p14:tracePt t="73294" x="4194175" y="6351588"/>
          <p14:tracePt t="73327" x="4208463" y="6351588"/>
          <p14:tracePt t="73963" x="4208463" y="6365875"/>
          <p14:tracePt t="74021" x="4194175" y="6365875"/>
          <p14:tracePt t="74558" x="4208463" y="6365875"/>
          <p14:tracePt t="74601" x="4222750" y="6365875"/>
          <p14:tracePt t="74634" x="4237038" y="6365875"/>
          <p14:tracePt t="74651" x="4251325" y="6365875"/>
          <p14:tracePt t="74657" x="4267200" y="6351588"/>
          <p14:tracePt t="74666" x="4281488" y="6351588"/>
          <p14:tracePt t="74672" x="4295775" y="6351588"/>
          <p14:tracePt t="74681" x="4310063" y="6351588"/>
          <p14:tracePt t="74689" x="4324350" y="6351588"/>
          <p14:tracePt t="74697" x="4338638" y="6351588"/>
          <p14:tracePt t="74705" x="4352925" y="6351588"/>
          <p14:tracePt t="74713" x="4381500" y="6351588"/>
          <p14:tracePt t="74722" x="4411663" y="6351588"/>
          <p14:tracePt t="74729" x="4425950" y="6351588"/>
          <p14:tracePt t="74738" x="4454525" y="6351588"/>
          <p14:tracePt t="74746" x="4468813" y="6351588"/>
          <p14:tracePt t="74755" x="4497388" y="6351588"/>
          <p14:tracePt t="74762" x="4511675" y="6351588"/>
          <p14:tracePt t="74771" x="4541838" y="6351588"/>
          <p14:tracePt t="74778" x="4556125" y="6351588"/>
          <p14:tracePt t="74788" x="4584700" y="6351588"/>
          <p14:tracePt t="74794" x="4598988" y="6351588"/>
          <p14:tracePt t="74804" x="4627563" y="6351588"/>
          <p14:tracePt t="74811" x="4641850" y="6351588"/>
          <p14:tracePt t="74819" x="4657725" y="6351588"/>
          <p14:tracePt t="74827" x="4686300" y="6351588"/>
          <p14:tracePt t="74836" x="4700588" y="6351588"/>
          <p14:tracePt t="74844" x="4714875" y="6351588"/>
          <p14:tracePt t="74852" x="4743450" y="6351588"/>
          <p14:tracePt t="74860" x="4772025" y="6351588"/>
          <p14:tracePt t="74868" x="4787900" y="6351588"/>
          <p14:tracePt t="74876" x="4816475" y="6365875"/>
          <p14:tracePt t="74885" x="4845050" y="6365875"/>
          <p14:tracePt t="74892" x="4859338" y="6365875"/>
          <p14:tracePt t="74901" x="4873625" y="6365875"/>
          <p14:tracePt t="74909" x="4902200" y="6365875"/>
          <p14:tracePt t="74917" x="4918075" y="6365875"/>
          <p14:tracePt t="74925" x="4932363" y="6365875"/>
          <p14:tracePt t="74934" x="4946650" y="6365875"/>
          <p14:tracePt t="74941" x="4960938" y="6365875"/>
          <p14:tracePt t="74950" x="4975225" y="6365875"/>
          <p14:tracePt t="74958" x="4989513" y="6365875"/>
          <p14:tracePt t="74966" x="5003800" y="6365875"/>
          <p14:tracePt t="74974" x="5003800" y="6380163"/>
          <p14:tracePt t="74983" x="5018088" y="6380163"/>
          <p14:tracePt t="74999" x="5032375" y="6380163"/>
          <p14:tracePt t="75023" x="5048250" y="6380163"/>
          <p14:tracePt t="75082" x="5032375" y="6380163"/>
          <p14:tracePt t="75449" x="5048250" y="6380163"/>
          <p14:tracePt t="75465" x="5062538" y="6380163"/>
          <p14:tracePt t="75482" x="5076825" y="6380163"/>
          <p14:tracePt t="75498" x="5091113" y="6380163"/>
          <p14:tracePt t="75513" x="5105400" y="6380163"/>
          <p14:tracePt t="75530" x="5119688" y="6380163"/>
          <p14:tracePt t="75546" x="5133975" y="6380163"/>
          <p14:tracePt t="75555" x="5148263" y="6380163"/>
          <p14:tracePt t="75573" x="5162550" y="6380163"/>
          <p14:tracePt t="75579" x="5176838" y="6380163"/>
          <p14:tracePt t="75595" x="5192713" y="6380163"/>
          <p14:tracePt t="75604" x="5207000" y="6380163"/>
          <p14:tracePt t="75622" x="5221288" y="6380163"/>
          <p14:tracePt t="75628" x="5235575" y="6380163"/>
          <p14:tracePt t="75635" x="5249863" y="6380163"/>
          <p14:tracePt t="75644" x="5264150" y="6380163"/>
          <p14:tracePt t="75652" x="5278438" y="6380163"/>
          <p14:tracePt t="75660" x="5292725" y="6380163"/>
          <p14:tracePt t="75668" x="5307013" y="6380163"/>
          <p14:tracePt t="75676" x="5322888" y="6380163"/>
          <p14:tracePt t="75685" x="5337175" y="6380163"/>
          <p14:tracePt t="75692" x="5351463" y="6380163"/>
          <p14:tracePt t="75701" x="5365750" y="6380163"/>
          <p14:tracePt t="75709" x="5394325" y="6380163"/>
          <p14:tracePt t="75717" x="5408613" y="6380163"/>
          <p14:tracePt t="75725" x="5422900" y="6380163"/>
          <p14:tracePt t="75734" x="5437188" y="6380163"/>
          <p14:tracePt t="75741" x="5453063" y="6380163"/>
          <p14:tracePt t="75749" x="5481638" y="6380163"/>
          <p14:tracePt t="75758" x="5495925" y="6380163"/>
          <p14:tracePt t="75766" x="5510213" y="6380163"/>
          <p14:tracePt t="75774" x="5524500" y="6380163"/>
          <p14:tracePt t="75782" x="5538788" y="6380163"/>
          <p14:tracePt t="75790" x="5553075" y="6380163"/>
          <p14:tracePt t="75799" x="5567363" y="6380163"/>
          <p14:tracePt t="75807" x="5583238" y="6380163"/>
          <p14:tracePt t="75815" x="5597525" y="6380163"/>
          <p14:tracePt t="75831" x="5611813" y="6380163"/>
          <p14:tracePt t="75849" x="5626100" y="6380163"/>
          <p14:tracePt t="75856" x="5640388" y="6380163"/>
          <p14:tracePt t="75872" x="5654675" y="6380163"/>
          <p14:tracePt t="75890" x="5668963" y="6380163"/>
          <p14:tracePt t="75906" x="5683250" y="6380163"/>
          <p14:tracePt t="75913" x="5697538" y="6380163"/>
          <p14:tracePt t="75933" x="5713413" y="6380163"/>
          <p14:tracePt t="75946" x="5727700" y="6380163"/>
          <p14:tracePt t="75962" x="5741988" y="6380163"/>
          <p14:tracePt t="75979" x="5756275" y="6380163"/>
          <p14:tracePt t="75995" x="5770563" y="6380163"/>
          <p14:tracePt t="76011" x="5784850" y="6380163"/>
          <p14:tracePt t="76027" x="5799138" y="6380163"/>
          <p14:tracePt t="76044" x="5813425" y="6380163"/>
          <p14:tracePt t="76052" x="5827713" y="6380163"/>
          <p14:tracePt t="76060" x="5843588" y="6380163"/>
          <p14:tracePt t="76068" x="5857875" y="6394450"/>
          <p14:tracePt t="76076" x="5872163" y="6394450"/>
          <p14:tracePt t="76093" x="5900738" y="6394450"/>
          <p14:tracePt t="76101" x="5915025" y="6394450"/>
          <p14:tracePt t="76109" x="5957888" y="6394450"/>
          <p14:tracePt t="76117" x="5973763" y="6394450"/>
          <p14:tracePt t="76125" x="6016625" y="6394450"/>
          <p14:tracePt t="76134" x="6059488" y="6394450"/>
          <p14:tracePt t="76141" x="6103938" y="6394450"/>
          <p14:tracePt t="76150" x="6118225" y="6394450"/>
          <p14:tracePt t="76158" x="6146800" y="6408738"/>
          <p14:tracePt t="76166" x="6189663" y="6408738"/>
          <p14:tracePt t="76174" x="6234113" y="6408738"/>
          <p14:tracePt t="76182" x="6262688" y="6424613"/>
          <p14:tracePt t="76190" x="6305550" y="6424613"/>
          <p14:tracePt t="76199" x="6334125" y="6424613"/>
          <p14:tracePt t="76207" x="6364288" y="6424613"/>
          <p14:tracePt t="76215" x="6378575" y="6424613"/>
          <p14:tracePt t="76223" x="6407150" y="6424613"/>
          <p14:tracePt t="76231" x="6421438" y="6424613"/>
          <p14:tracePt t="76239" x="6450013" y="6424613"/>
          <p14:tracePt t="76248" x="6464300" y="6438900"/>
          <p14:tracePt t="76255" x="6478588" y="6438900"/>
          <p14:tracePt t="76264" x="6494463" y="6438900"/>
          <p14:tracePt t="76272" x="6508750" y="6438900"/>
          <p14:tracePt t="76280" x="6523038" y="6438900"/>
          <p14:tracePt t="76289" x="6537325" y="6438900"/>
          <p14:tracePt t="76306" x="6551613" y="6438900"/>
          <p14:tracePt t="76313" x="6565900" y="6438900"/>
          <p14:tracePt t="76338" x="6580188" y="6438900"/>
          <p14:tracePt t="76714" x="6580188" y="6424613"/>
          <p14:tracePt t="76731" x="6580188" y="6408738"/>
          <p14:tracePt t="76739" x="6565900" y="6408738"/>
          <p14:tracePt t="76746" x="6565900" y="6394450"/>
          <p14:tracePt t="76762" x="6551613" y="6380163"/>
          <p14:tracePt t="76788" x="6551613" y="6365875"/>
          <p14:tracePt t="76795" x="6537325" y="6365875"/>
          <p14:tracePt t="76886" x="6551613" y="6365875"/>
          <p14:tracePt t="76902" x="6565900" y="6365875"/>
          <p14:tracePt t="76918" x="6580188" y="6365875"/>
          <p14:tracePt t="76925" x="6594475" y="6365875"/>
          <p14:tracePt t="76934" x="6624638" y="6380163"/>
          <p14:tracePt t="76942" x="6653213" y="6380163"/>
          <p14:tracePt t="76950" x="6681788" y="6380163"/>
          <p14:tracePt t="76958" x="6724650" y="6394450"/>
          <p14:tracePt t="76966" x="6754813" y="6394450"/>
          <p14:tracePt t="76974" x="6826250" y="6394450"/>
          <p14:tracePt t="76982" x="6840538" y="6394450"/>
          <p14:tracePt t="76990" x="6884988" y="6394450"/>
          <p14:tracePt t="76998" x="6927850" y="6394450"/>
          <p14:tracePt t="77006" x="6970713" y="6394450"/>
          <p14:tracePt t="77015" x="6985000" y="6394450"/>
          <p14:tracePt t="77023" x="7015163" y="6394450"/>
          <p14:tracePt t="77031" x="7043738" y="6394450"/>
          <p14:tracePt t="77039" x="7058025" y="6394450"/>
          <p14:tracePt t="77047" x="7072313" y="6394450"/>
          <p14:tracePt t="77056" x="7086600" y="6394450"/>
          <p14:tracePt t="77072" x="7100888" y="6394450"/>
          <p14:tracePt t="77089" x="7115175" y="6394450"/>
          <p14:tracePt t="77441" x="7129463" y="6394450"/>
          <p14:tracePt t="77449" x="7173913" y="6394450"/>
          <p14:tracePt t="77456" x="7188200" y="6394450"/>
          <p14:tracePt t="77464" x="7216775" y="6394450"/>
          <p14:tracePt t="77472" x="7259638" y="6394450"/>
          <p14:tracePt t="77480" x="7289800" y="6394450"/>
          <p14:tracePt t="77489" x="7318375" y="6394450"/>
          <p14:tracePt t="77497" x="7346950" y="6394450"/>
          <p14:tracePt t="77505" x="7361238" y="6394450"/>
          <p14:tracePt t="77513" x="7389813" y="6394450"/>
          <p14:tracePt t="77522" x="7404100" y="6394450"/>
          <p14:tracePt t="77539" x="7419975" y="6394450"/>
          <p14:tracePt t="77545" x="7434263" y="6394450"/>
          <p14:tracePt t="77562" x="7448550" y="6380163"/>
          <p14:tracePt t="77588" x="7462838" y="6380163"/>
          <p14:tracePt t="78363" x="7477125" y="6380163"/>
          <p14:tracePt t="78664" x="7491413" y="6380163"/>
          <p14:tracePt t="78672" x="7505700" y="6380163"/>
          <p14:tracePt t="78689" x="7519988" y="6380163"/>
          <p14:tracePt t="78697" x="7534275" y="6380163"/>
          <p14:tracePt t="78705" x="7564438" y="6380163"/>
          <p14:tracePt t="78723" x="7593013" y="6380163"/>
          <p14:tracePt t="78729" x="7607300" y="6380163"/>
          <p14:tracePt t="78739" x="7635875" y="6365875"/>
          <p14:tracePt t="78746" x="7650163" y="6365875"/>
          <p14:tracePt t="78755" x="7664450" y="6365875"/>
          <p14:tracePt t="78762" x="7680325" y="6365875"/>
          <p14:tracePt t="78771" x="7694613" y="6365875"/>
          <p14:tracePt t="78778" x="7708900" y="6365875"/>
          <p14:tracePt t="78787" x="7723188" y="6365875"/>
          <p14:tracePt t="78794" x="7723188" y="6351588"/>
          <p14:tracePt t="78803" x="7737475" y="6351588"/>
          <p14:tracePt t="78811" x="7751763" y="6351588"/>
          <p14:tracePt t="78827" x="7766050" y="6351588"/>
          <p14:tracePt t="78845" x="7780338" y="6351588"/>
          <p14:tracePt t="78869" x="7780338" y="6337300"/>
          <p14:tracePt t="78876" x="7794625" y="6337300"/>
          <p14:tracePt t="78968" x="7810500" y="6337300"/>
          <p14:tracePt t="78983" x="7810500" y="6323013"/>
          <p14:tracePt t="79007" x="7824788" y="6323013"/>
          <p14:tracePt t="79033" x="7839075" y="6308725"/>
          <p14:tracePt t="79049" x="7853363" y="6308725"/>
          <p14:tracePt t="79056" x="7853363" y="6294438"/>
          <p14:tracePt t="79064" x="7867650" y="6294438"/>
          <p14:tracePt t="79081" x="7881938" y="6294438"/>
          <p14:tracePt t="79089" x="7881938" y="6278563"/>
          <p14:tracePt t="79097" x="7896225" y="6278563"/>
          <p14:tracePt t="79113" x="7910513" y="6264275"/>
          <p14:tracePt t="79139" x="7910513" y="6249988"/>
          <p14:tracePt t="79145" x="7924800" y="6249988"/>
          <p14:tracePt t="79179" x="7940675" y="6249988"/>
          <p14:tracePt t="79588" x="7940675" y="6235700"/>
          <p14:tracePt t="79606" x="7954963" y="6207125"/>
          <p14:tracePt t="79612" x="7969250" y="6192838"/>
          <p14:tracePt t="79619" x="7997825" y="6148388"/>
          <p14:tracePt t="79627" x="8040688" y="6076950"/>
          <p14:tracePt t="79635" x="8085138" y="5975350"/>
          <p14:tracePt t="79643" x="8142288" y="5873750"/>
          <p14:tracePt t="79651" x="8215313" y="5729288"/>
          <p14:tracePt t="79659" x="8301038" y="5556250"/>
          <p14:tracePt t="79668" x="8445500" y="5180013"/>
          <p14:tracePt t="79676" x="8547100" y="4905375"/>
          <p14:tracePt t="79684" x="8648700" y="4572000"/>
          <p14:tracePt t="79692" x="8764588" y="4238625"/>
          <p14:tracePt t="79700" x="8821738" y="4065588"/>
          <p14:tracePt t="79710" x="8923338" y="3717925"/>
          <p14:tracePt t="79716" x="9039225" y="3386138"/>
          <p14:tracePt t="79726" x="9140825" y="3109913"/>
          <p14:tracePt t="79733" x="9183688" y="3009900"/>
          <p14:tracePt t="79741" x="9271000" y="2806700"/>
          <p14:tracePt t="79750" x="9328150" y="2647950"/>
          <p14:tracePt t="79758" x="9386888" y="2517775"/>
          <p14:tracePt t="79766" x="9415463" y="2430463"/>
          <p14:tracePt t="79774" x="9429750" y="2387600"/>
          <p14:tracePt t="79782" x="9444038" y="2314575"/>
          <p14:tracePt t="79790" x="9472613" y="2257425"/>
          <p14:tracePt t="79799" x="9472613" y="2212975"/>
          <p14:tracePt t="79807" x="9486900" y="2170113"/>
          <p14:tracePt t="79815" x="9501188" y="2127250"/>
          <p14:tracePt t="79823" x="9501188" y="2098675"/>
          <p14:tracePt t="79831" x="9517063" y="2054225"/>
          <p14:tracePt t="79839" x="9531350" y="1997075"/>
          <p14:tracePt t="79848" x="9531350" y="1952625"/>
          <p14:tracePt t="79856" x="9559925" y="1909763"/>
          <p14:tracePt t="79863" x="9559925" y="1852613"/>
          <p14:tracePt t="79873" x="9588500" y="1793875"/>
          <p14:tracePt t="79880" x="9602788" y="1722438"/>
          <p14:tracePt t="79888" x="9631363" y="1649413"/>
          <p14:tracePt t="79896" x="9661525" y="1576388"/>
          <p14:tracePt t="79904" x="9704388" y="1504950"/>
          <p14:tracePt t="79912" x="9732963" y="1431925"/>
          <p14:tracePt t="79921" x="9747250" y="1403350"/>
          <p14:tracePt t="79930" x="9777413" y="1360488"/>
          <p14:tracePt t="79937" x="9805988" y="1316038"/>
          <p14:tracePt t="79945" x="9820275" y="1301750"/>
          <p14:tracePt t="80095" x="9820275" y="1287463"/>
          <p14:tracePt t="80101" x="9820275" y="1230313"/>
          <p14:tracePt t="80110" x="9820275" y="1143000"/>
          <p14:tracePt t="80117" x="9820275" y="1055688"/>
          <p14:tracePt t="80126" x="9834563" y="969963"/>
          <p14:tracePt t="80133" x="9848850" y="882650"/>
          <p14:tracePt t="80141" x="9863138" y="795338"/>
          <p14:tracePt t="80150" x="9877425" y="709613"/>
          <p14:tracePt t="80158" x="9891713" y="579438"/>
          <p14:tracePt t="80166" x="9921875" y="449263"/>
          <p14:tracePt t="80174" x="9936163" y="333375"/>
          <p14:tracePt t="80182" x="9950450" y="231775"/>
          <p14:tracePt t="80190" x="9964738" y="187325"/>
          <p14:tracePt t="80198" x="9979025" y="73025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C8636D-4750-4F62-9D79-E79EBFCB0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084" y="1060278"/>
            <a:ext cx="3429000" cy="1000602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Apple Braille" pitchFamily="2" charset="0"/>
                <a:ea typeface="+mj-lt"/>
                <a:cs typeface="Calibri"/>
              </a:rPr>
              <a:t>Weighting</a:t>
            </a:r>
            <a:endParaRPr lang="en-US" dirty="0">
              <a:latin typeface="Apple Braille" pitchFamily="2" charset="0"/>
              <a:cs typeface="Calibri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BC9B84"/>
          </a:solidFill>
          <a:ln w="38100" cap="rnd">
            <a:solidFill>
              <a:srgbClr val="BC9B8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4EBA1-CA7E-4B3E-B89F-AE27CA557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01" y="2807208"/>
            <a:ext cx="4460690" cy="3410712"/>
          </a:xfrm>
        </p:spPr>
        <p:txBody>
          <a:bodyPr lIns="109728" tIns="109728" rIns="109728" bIns="9144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pple Braille" pitchFamily="2" charset="0"/>
                <a:ea typeface="DengXian Light"/>
                <a:cs typeface="Calibri"/>
              </a:rPr>
              <a:t>Two weighting methods:</a:t>
            </a:r>
            <a:endParaRPr lang="en-US" dirty="0">
              <a:latin typeface="Apple Braille" pitchFamily="2" charset="0"/>
              <a:ea typeface="DengXian Light"/>
              <a:cs typeface="Calibri"/>
            </a:endParaRPr>
          </a:p>
          <a:p>
            <a:pPr lvl="1"/>
            <a:r>
              <a:rPr lang="en-US" sz="2000" dirty="0">
                <a:latin typeface="Apple Braille" pitchFamily="2" charset="0"/>
                <a:ea typeface="DengXian Light"/>
                <a:cs typeface="Calibri"/>
              </a:rPr>
              <a:t> </a:t>
            </a:r>
            <a:r>
              <a:rPr lang="en-US" sz="2000" b="1" dirty="0">
                <a:latin typeface="Apple Braille" pitchFamily="2" charset="0"/>
                <a:ea typeface="DengXian Light"/>
                <a:cs typeface="Calibri"/>
              </a:rPr>
              <a:t>ARM</a:t>
            </a:r>
            <a:r>
              <a:rPr lang="en-US" sz="2000" dirty="0">
                <a:latin typeface="Apple Braille" pitchFamily="2" charset="0"/>
                <a:ea typeface="DengXian Light"/>
                <a:cs typeface="Calibri"/>
              </a:rPr>
              <a:t> weighting </a:t>
            </a:r>
            <a:endParaRPr lang="en-US" sz="2000" dirty="0">
              <a:latin typeface="Apple Braille" pitchFamily="2" charset="0"/>
              <a:ea typeface="DengXian Light"/>
            </a:endParaRPr>
          </a:p>
          <a:p>
            <a:pPr lvl="1"/>
            <a:r>
              <a:rPr lang="en-US" sz="2000" dirty="0">
                <a:latin typeface="Apple Braille" pitchFamily="2" charset="0"/>
                <a:ea typeface="DengXian Light"/>
                <a:cs typeface="Calibri"/>
              </a:rPr>
              <a:t> </a:t>
            </a:r>
            <a:r>
              <a:rPr lang="en-US" sz="2000" b="1" dirty="0">
                <a:latin typeface="Apple Braille" pitchFamily="2" charset="0"/>
                <a:ea typeface="DengXian Light"/>
                <a:cs typeface="Calibri"/>
              </a:rPr>
              <a:t>BIC-p</a:t>
            </a:r>
            <a:r>
              <a:rPr lang="en-US" sz="2000" dirty="0">
                <a:latin typeface="Apple Braille" pitchFamily="2" charset="0"/>
                <a:ea typeface="DengXian Light"/>
                <a:cs typeface="Calibri"/>
              </a:rPr>
              <a:t> weighting.</a:t>
            </a:r>
            <a:endParaRPr lang="en-US" sz="2000" dirty="0">
              <a:latin typeface="Apple Braille" pitchFamily="2" charset="0"/>
              <a:ea typeface="DengXian Light"/>
            </a:endParaRPr>
          </a:p>
          <a:p>
            <a:r>
              <a:rPr lang="en-US" sz="2400" dirty="0">
                <a:latin typeface="Apple Braille" pitchFamily="2" charset="0"/>
                <a:ea typeface="DengXian Light"/>
                <a:cs typeface="Calibri"/>
              </a:rPr>
              <a:t>Need to consider the model complexity</a:t>
            </a:r>
          </a:p>
          <a:p>
            <a:pPr lvl="1"/>
            <a:r>
              <a:rPr lang="en-US" sz="2000" dirty="0">
                <a:latin typeface="Apple Braille" pitchFamily="2" charset="0"/>
                <a:ea typeface="DengXian Light"/>
                <a:cs typeface="Calibri"/>
              </a:rPr>
              <a:t>Prior probability for the model</a:t>
            </a:r>
          </a:p>
          <a:p>
            <a:pPr lvl="1"/>
            <a:r>
              <a:rPr lang="en-US" sz="2000" dirty="0">
                <a:latin typeface="Apple Braille" pitchFamily="2" charset="0"/>
                <a:ea typeface="DengXian Light"/>
                <a:cs typeface="Calibri"/>
              </a:rPr>
              <a:t>Non-uniform prior</a:t>
            </a:r>
          </a:p>
          <a:p>
            <a:pPr marL="0" indent="0">
              <a:buNone/>
            </a:pPr>
            <a:endParaRPr lang="en-US" sz="2400" dirty="0">
              <a:latin typeface="Apple Braille" pitchFamily="2" charset="0"/>
              <a:ea typeface="DengXian Light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B53CC7DB-2B4B-410A-89D5-139110810C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89" t="2953" r="2839" b="14135"/>
          <a:stretch/>
        </p:blipFill>
        <p:spPr>
          <a:xfrm>
            <a:off x="4514841" y="550753"/>
            <a:ext cx="7556677" cy="34137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81ABA1-7A72-4ED4-A2F1-8BEC988DF872}"/>
                  </a:ext>
                </a:extLst>
              </p:cNvPr>
              <p:cNvSpPr txBox="1"/>
              <p:nvPr/>
            </p:nvSpPr>
            <p:spPr>
              <a:xfrm>
                <a:off x="4644755" y="4294348"/>
                <a:ext cx="6583225" cy="226568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pple Braille" pitchFamily="2" charset="0"/>
                    <a:cs typeface="Times New Roman" panose="02020603050405020304" pitchFamily="18" charset="0"/>
                  </a:rPr>
                  <a:t>BIC-p: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altLang="zh-CN" sz="24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CA" altLang="zh-CN" sz="2400">
                            <a:latin typeface="Apple Braille" pitchFamily="2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pple Braille" pitchFamily="2" charset="0"/>
                            <a:cs typeface="Times New Roman" panose="02020603050405020304" pitchFamily="18" charset="0"/>
                          </a:rPr>
                          <m:t>Define</m:t>
                        </m:r>
                        <m:r>
                          <m:rPr>
                            <m:nor/>
                          </m:rPr>
                          <a:rPr lang="en-CA" altLang="zh-CN" sz="2400" dirty="0">
                            <a:latin typeface="Apple Braille" pitchFamily="2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pple Braille" pitchFamily="2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cs typeface="Calibri"/>
                          </a:rPr>
                          <m:t>𝐼</m:t>
                        </m:r>
                      </m:e>
                      <m:sub>
                        <m:r>
                          <a:rPr lang="en-CA" altLang="zh-CN" sz="2400" i="1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sub>
                      <m:sup>
                        <m:r>
                          <a:rPr lang="en-CA" altLang="zh-CN" sz="2400" i="1">
                            <a:latin typeface="Cambria Math" panose="02040503050406030204" pitchFamily="18" charset="0"/>
                            <a:cs typeface="Calibri"/>
                          </a:rPr>
                          <m:t>𝐵𝐼𝐶</m:t>
                        </m:r>
                      </m:sup>
                    </m:sSubSup>
                    <m:r>
                      <a:rPr lang="en-CA" altLang="zh-CN" sz="2400">
                        <a:latin typeface="Cambria Math" panose="02040503050406030204" pitchFamily="18" charset="0"/>
                        <a:cs typeface="Calibri"/>
                      </a:rPr>
                      <m:t>=−2</m:t>
                    </m:r>
                    <m:d>
                      <m:dPr>
                        <m:ctrlPr>
                          <a:rPr lang="en-CA" altLang="zh-CN" sz="24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 altLang="zh-CN" sz="2400">
                            <a:latin typeface="Cambria Math" panose="02040503050406030204" pitchFamily="18" charset="0"/>
                            <a:cs typeface="Calibri"/>
                          </a:rPr>
                          <m:t>log</m:t>
                        </m:r>
                        <m:sSub>
                          <m:sSubPr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ℓ</m:t>
                            </m:r>
                          </m:e>
                          <m:sub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𝑘</m:t>
                            </m:r>
                          </m:sub>
                        </m:sSub>
                        <m:r>
                          <a:rPr lang="en-CA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𝑠</m:t>
                            </m:r>
                          </m:e>
                          <m:sub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𝑘</m:t>
                            </m:r>
                          </m:sub>
                        </m:sSub>
                        <m:r>
                          <a:rPr lang="en-CA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𝑙𝑜𝑔𝑛</m:t>
                        </m:r>
                      </m:e>
                    </m:d>
                  </m:oMath>
                </a14:m>
                <a:endParaRPr lang="en-CA" altLang="zh-CN" sz="2400" i="1" dirty="0">
                  <a:latin typeface="Apple Braille" pitchFamily="2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sz="24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CA" altLang="zh-CN" sz="2400" i="1">
                            <a:latin typeface="Cambria Math" panose="02040503050406030204" pitchFamily="18" charset="0"/>
                            <a:cs typeface="Calibri"/>
                          </a:rPr>
                          <m:t>𝑤</m:t>
                        </m:r>
                      </m:e>
                      <m:sub>
                        <m:r>
                          <a:rPr lang="en-CA" altLang="zh-CN" sz="2400" i="1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sub>
                    </m:sSub>
                    <m:r>
                      <a:rPr lang="en-CA" altLang="zh-CN" sz="2400" i="1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f>
                      <m:fPr>
                        <m:ctrlPr>
                          <a:rPr lang="en-CA" altLang="zh-CN" sz="24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CA" altLang="zh-CN" sz="2400">
                            <a:latin typeface="Cambria Math" panose="02040503050406030204" pitchFamily="18" charset="0"/>
                            <a:cs typeface="Calibri"/>
                          </a:rPr>
                          <m:t>exp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cs typeface="Calibri"/>
                          </a:rPr>
                          <m:t>⁡(−</m:t>
                        </m:r>
                        <m:r>
                          <a:rPr lang="en-CA" altLang="zh-CN" sz="2400" i="1">
                            <a:latin typeface="Cambria Math" panose="02040503050406030204" pitchFamily="18" charset="0"/>
                            <a:cs typeface="Calibri"/>
                          </a:rPr>
                          <m:t>𝐼</m:t>
                        </m:r>
                        <m:f>
                          <m:fPr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altLang="zh-CN" sz="2400" i="1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den>
                        </m:f>
                        <m:r>
                          <a:rPr lang="en-CA" altLang="zh-CN" sz="2400" i="1">
                            <a:latin typeface="Cambria Math" panose="02040503050406030204" pitchFamily="18" charset="0"/>
                            <a:cs typeface="Calibri"/>
                          </a:rPr>
                          <m:t>−</m:t>
                        </m:r>
                        <m: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𝜓</m:t>
                        </m:r>
                        <m:sSub>
                          <m:sSubPr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𝑘</m:t>
                            </m:r>
                          </m:sub>
                        </m:sSub>
                        <m:r>
                          <a:rPr lang="en-CA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CA" altLang="zh-CN" sz="2400" i="1">
                                <a:latin typeface="Cambria Math" panose="02040503050406030204" pitchFamily="18" charset="0"/>
                                <a:cs typeface="Calibri"/>
                              </a:rPr>
                              <m:t>𝑙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cs typeface="Calibri"/>
                              </a:rPr>
                              <m:t>=1</m:t>
                            </m:r>
                          </m:sub>
                          <m:sup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cs typeface="Calibri"/>
                              </a:rPr>
                              <m:t>𝐾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CA" altLang="zh-CN" sz="2400">
                                <a:latin typeface="Cambria Math" panose="02040503050406030204" pitchFamily="18" charset="0"/>
                                <a:cs typeface="Calibri"/>
                              </a:rPr>
                              <m:t>exp</m:t>
                            </m:r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cs typeface="Calibri"/>
                              </a:rPr>
                              <m:t>⁡(−</m:t>
                            </m:r>
                            <m:f>
                              <m:fPr>
                                <m:ctrlPr>
                                  <a:rPr lang="en-CA" altLang="zh-CN" sz="2400" i="1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CA" altLang="zh-CN" sz="24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CA" altLang="zh-CN" sz="24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𝑙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CA" altLang="zh-CN" sz="24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  <m:r>
                          <a:rPr lang="en-CA" altLang="zh-CN" sz="2400" i="1">
                            <a:latin typeface="Cambria Math" panose="02040503050406030204" pitchFamily="18" charset="0"/>
                            <a:cs typeface="Calibri"/>
                          </a:rPr>
                          <m:t>−</m:t>
                        </m:r>
                        <m: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𝜓</m:t>
                        </m:r>
                        <m:sSub>
                          <m:sSubPr>
                            <m:ctrlPr>
                              <a:rPr lang="en-CA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CA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𝑙</m:t>
                            </m:r>
                          </m:sub>
                        </m:sSub>
                        <m:r>
                          <a:rPr lang="en-CA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)</m:t>
                        </m:r>
                      </m:den>
                    </m:f>
                  </m:oMath>
                </a14:m>
                <a:endParaRPr lang="en-CA" altLang="zh-CN" dirty="0">
                  <a:latin typeface="Apple Braille" pitchFamily="2" charset="0"/>
                  <a:cs typeface="Times New Roman" panose="02020603050405020304" pitchFamily="18" charset="0"/>
                </a:endParaRPr>
              </a:p>
              <a:p>
                <a:pPr algn="l"/>
                <a:endParaRPr lang="en-US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81ABA1-7A72-4ED4-A2F1-8BEC988DF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755" y="4294348"/>
                <a:ext cx="6583225" cy="2265685"/>
              </a:xfrm>
              <a:prstGeom prst="rect">
                <a:avLst/>
              </a:prstGeom>
              <a:blipFill>
                <a:blip r:embed="rId8"/>
                <a:stretch>
                  <a:fillRect l="-1154" b="-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DF1B5DE7-9494-4F4E-B7EF-455F2C1A8B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420"/>
    </mc:Choice>
    <mc:Fallback xmlns="">
      <p:transition spd="slow" advTm="70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8" x="9921875" y="14288"/>
          <p14:tracePt t="136" x="9907588" y="42863"/>
          <p14:tracePt t="144" x="9907588" y="87313"/>
          <p14:tracePt t="152" x="9907588" y="115888"/>
          <p14:tracePt t="160" x="9907588" y="144463"/>
          <p14:tracePt t="168" x="9907588" y="158750"/>
          <p14:tracePt t="177" x="9907588" y="187325"/>
          <p14:tracePt t="184" x="9891713" y="203200"/>
          <p14:tracePt t="193" x="9891713" y="217488"/>
          <p14:tracePt t="201" x="9891713" y="231775"/>
          <p14:tracePt t="209" x="9891713" y="246063"/>
          <p14:tracePt t="236" x="9891713" y="260350"/>
          <p14:tracePt t="292" x="9891713" y="246063"/>
          <p14:tracePt t="301" x="9877425" y="231775"/>
          <p14:tracePt t="307" x="9877425" y="217488"/>
          <p14:tracePt t="316" x="9877425" y="187325"/>
          <p14:tracePt t="323" x="9877425" y="173038"/>
          <p14:tracePt t="332" x="9877425" y="158750"/>
          <p14:tracePt t="340" x="9877425" y="144463"/>
          <p14:tracePt t="5077" x="9863138" y="144463"/>
          <p14:tracePt t="5085" x="9834563" y="158750"/>
          <p14:tracePt t="5091" x="9777413" y="203200"/>
          <p14:tracePt t="5099" x="9718675" y="246063"/>
          <p14:tracePt t="5107" x="9531350" y="404813"/>
          <p14:tracePt t="5115" x="9342438" y="534988"/>
          <p14:tracePt t="5123" x="9067800" y="738188"/>
          <p14:tracePt t="5131" x="8764588" y="984250"/>
          <p14:tracePt t="5139" x="8416925" y="1258888"/>
          <p14:tracePt t="5148" x="8054975" y="1533525"/>
          <p14:tracePt t="5156" x="7881938" y="1663700"/>
          <p14:tracePt t="5164" x="7578725" y="1924050"/>
          <p14:tracePt t="5172" x="7289800" y="2155825"/>
          <p14:tracePt t="5180" x="7015163" y="2373313"/>
          <p14:tracePt t="5189" x="6811963" y="2560638"/>
          <p14:tracePt t="5197" x="6624638" y="2719388"/>
          <p14:tracePt t="5206" x="6450013" y="2879725"/>
          <p14:tracePt t="5213" x="6378575" y="2936875"/>
          <p14:tracePt t="5223" x="6248400" y="3067050"/>
          <p14:tracePt t="5229" x="6118225" y="3168650"/>
          <p14:tracePt t="5239" x="6016625" y="3270250"/>
          <p14:tracePt t="5246" x="5929313" y="3341688"/>
          <p14:tracePt t="5255" x="5843588" y="3429000"/>
          <p14:tracePt t="5262" x="5770563" y="3486150"/>
          <p14:tracePt t="5271" x="5713413" y="3544888"/>
          <p14:tracePt t="5278" x="5697538" y="3559175"/>
          <p14:tracePt t="5287" x="5640388" y="3602038"/>
          <p14:tracePt t="5294" x="5611813" y="3632200"/>
          <p14:tracePt t="5303" x="5583238" y="3660775"/>
          <p14:tracePt t="5311" x="5553075" y="3675063"/>
          <p14:tracePt t="5319" x="5538788" y="3689350"/>
          <p14:tracePt t="5336" x="5524500" y="3703638"/>
          <p14:tracePt t="5549" x="5481638" y="3703638"/>
          <p14:tracePt t="5557" x="5453063" y="3703638"/>
          <p14:tracePt t="5564" x="5365750" y="3703638"/>
          <p14:tracePt t="5573" x="5249863" y="3703638"/>
          <p14:tracePt t="5580" x="5119688" y="3689350"/>
          <p14:tracePt t="5589" x="4960938" y="3689350"/>
          <p14:tracePt t="5597" x="4787900" y="3689350"/>
          <p14:tracePt t="5606" x="4700588" y="3689350"/>
          <p14:tracePt t="5613" x="4527550" y="3689350"/>
          <p14:tracePt t="5623" x="4397375" y="3689350"/>
          <p14:tracePt t="5629" x="4281488" y="3689350"/>
          <p14:tracePt t="5639" x="4179888" y="3689350"/>
          <p14:tracePt t="5645" x="4151313" y="3689350"/>
          <p14:tracePt t="5655" x="4078288" y="3689350"/>
          <p14:tracePt t="5662" x="4035425" y="3689350"/>
          <p14:tracePt t="5670" x="3990975" y="3689350"/>
          <p14:tracePt t="5678" x="3962400" y="3689350"/>
          <p14:tracePt t="5686" x="3948113" y="3689350"/>
          <p14:tracePt t="5704" x="3933825" y="3689350"/>
          <p14:tracePt t="5729" x="3919538" y="3689350"/>
          <p14:tracePt t="5745" x="3919538" y="3675063"/>
          <p14:tracePt t="5794" x="3933825" y="3675063"/>
          <p14:tracePt t="5826" x="3948113" y="3675063"/>
          <p14:tracePt t="5834" x="3948113" y="3660775"/>
          <p14:tracePt t="5868" x="3962400" y="3660775"/>
          <p14:tracePt t="5958" x="3976688" y="3660775"/>
          <p14:tracePt t="6194" x="3962400" y="3660775"/>
          <p14:tracePt t="6219" x="3948113" y="3660775"/>
          <p14:tracePt t="6235" x="3933825" y="3660775"/>
          <p14:tracePt t="6250" x="3919538" y="3660775"/>
          <p14:tracePt t="6266" x="3905250" y="3660775"/>
          <p14:tracePt t="6274" x="3890963" y="3660775"/>
          <p14:tracePt t="6291" x="3876675" y="3660775"/>
          <p14:tracePt t="6307" x="3860800" y="3660775"/>
          <p14:tracePt t="6323" x="3846513" y="3660775"/>
          <p14:tracePt t="6349" x="3832225" y="3660775"/>
          <p14:tracePt t="6399" x="3832225" y="3646488"/>
          <p14:tracePt t="12235" x="3832225" y="3660775"/>
          <p14:tracePt t="12257" x="3832225" y="3675063"/>
          <p14:tracePt t="12282" x="3832225" y="3689350"/>
          <p14:tracePt t="12307" x="3817938" y="3689350"/>
          <p14:tracePt t="12314" x="3817938" y="3703638"/>
          <p14:tracePt t="12347" x="3817938" y="3717925"/>
          <p14:tracePt t="12364" x="3817938" y="3732213"/>
          <p14:tracePt t="12396" x="3817938" y="3748088"/>
          <p14:tracePt t="12404" x="3803650" y="3748088"/>
          <p14:tracePt t="12429" x="3803650" y="3762375"/>
          <p14:tracePt t="12461" x="3803650" y="3776663"/>
          <p14:tracePt t="12487" x="3803650" y="3790950"/>
          <p14:tracePt t="12502" x="3803650" y="3805238"/>
          <p14:tracePt t="12511" x="3789363" y="3805238"/>
          <p14:tracePt t="12528" x="3789363" y="3819525"/>
          <p14:tracePt t="12551" x="3789363" y="3833813"/>
          <p14:tracePt t="12568" x="3789363" y="3848100"/>
          <p14:tracePt t="12592" x="3789363" y="3862388"/>
          <p14:tracePt t="12616" x="3789363" y="3878263"/>
          <p14:tracePt t="12624" x="3789363" y="3892550"/>
          <p14:tracePt t="12641" x="3789363" y="3906838"/>
          <p14:tracePt t="12648" x="3775075" y="3906838"/>
          <p14:tracePt t="12657" x="3775075" y="3921125"/>
          <p14:tracePt t="12682" x="3775075" y="3935413"/>
          <p14:tracePt t="12716" x="3775075" y="3949700"/>
          <p14:tracePt t="12772" x="3775075" y="3963988"/>
          <p14:tracePt t="12854" x="3775075" y="3949700"/>
          <p14:tracePt t="30028" x="3789363" y="3949700"/>
          <p14:tracePt t="30133" x="3789363" y="3963988"/>
          <p14:tracePt t="30149" x="3803650" y="3963988"/>
          <p14:tracePt t="30174" x="3817938" y="3963988"/>
          <p14:tracePt t="30181" x="3832225" y="3978275"/>
          <p14:tracePt t="30189" x="3846513" y="3978275"/>
          <p14:tracePt t="30197" x="3860800" y="3992563"/>
          <p14:tracePt t="30205" x="3876675" y="3992563"/>
          <p14:tracePt t="30213" x="3890963" y="4008438"/>
          <p14:tracePt t="30221" x="3919538" y="4022725"/>
          <p14:tracePt t="30229" x="3933825" y="4037013"/>
          <p14:tracePt t="30237" x="3948113" y="4051300"/>
          <p14:tracePt t="30245" x="3962400" y="4065588"/>
          <p14:tracePt t="30254" x="3976688" y="4094163"/>
          <p14:tracePt t="30262" x="3990975" y="4108450"/>
          <p14:tracePt t="30270" x="4006850" y="4138613"/>
          <p14:tracePt t="30278" x="4021138" y="4167188"/>
          <p14:tracePt t="30287" x="4035425" y="4181475"/>
          <p14:tracePt t="30294" x="4035425" y="4210050"/>
          <p14:tracePt t="30303" x="4049713" y="4224338"/>
          <p14:tracePt t="30311" x="4049713" y="4238625"/>
          <p14:tracePt t="30319" x="4064000" y="4252913"/>
          <p14:tracePt t="30327" x="4064000" y="4268788"/>
          <p14:tracePt t="30336" x="4064000" y="4283075"/>
          <p14:tracePt t="30344" x="4078288" y="4297363"/>
          <p14:tracePt t="30352" x="4078288" y="4311650"/>
          <p14:tracePt t="30360" x="4078288" y="4325938"/>
          <p14:tracePt t="30368" x="4092575" y="4340225"/>
          <p14:tracePt t="30376" x="4092575" y="4354513"/>
          <p14:tracePt t="30394" x="4092575" y="4368800"/>
          <p14:tracePt t="30401" x="4092575" y="4384675"/>
          <p14:tracePt t="30427" x="4092575" y="4398963"/>
          <p14:tracePt t="30433" x="4092575" y="4413250"/>
          <p14:tracePt t="30827" x="4092575" y="4427538"/>
          <p14:tracePt t="30834" x="4092575" y="4456113"/>
          <p14:tracePt t="30843" x="4092575" y="4470400"/>
          <p14:tracePt t="30850" x="4092575" y="4498975"/>
          <p14:tracePt t="30859" x="4092575" y="4529138"/>
          <p14:tracePt t="30866" x="4092575" y="4557713"/>
          <p14:tracePt t="30876" x="4092575" y="4586288"/>
          <p14:tracePt t="30882" x="4092575" y="4614863"/>
          <p14:tracePt t="30892" x="4078288" y="4645025"/>
          <p14:tracePt t="30898" x="4078288" y="4659313"/>
          <p14:tracePt t="30907" x="4078288" y="4687888"/>
          <p14:tracePt t="30915" x="4078288" y="4716463"/>
          <p14:tracePt t="30923" x="4064000" y="4730750"/>
          <p14:tracePt t="30931" x="4064000" y="4745038"/>
          <p14:tracePt t="30948" x="4064000" y="4759325"/>
          <p14:tracePt t="30956" x="4049713" y="4775200"/>
          <p14:tracePt t="30981" x="4049713" y="4789488"/>
          <p14:tracePt t="31014" x="4049713" y="4803775"/>
          <p14:tracePt t="31021" x="4035425" y="4803775"/>
          <p14:tracePt t="31038" x="4035425" y="4818063"/>
          <p14:tracePt t="31072" x="4035425" y="4832350"/>
          <p14:tracePt t="31080" x="4021138" y="4832350"/>
          <p14:tracePt t="31202" x="4006850" y="4832350"/>
          <p14:tracePt t="31284" x="4006850" y="4846638"/>
          <p14:tracePt t="31325" x="3990975" y="4846638"/>
          <p14:tracePt t="31431" x="3990975" y="4860925"/>
          <p14:tracePt t="31447" x="3976688" y="4860925"/>
          <p14:tracePt t="31463" x="3976688" y="4875213"/>
          <p14:tracePt t="31480" x="3962400" y="4891088"/>
          <p14:tracePt t="31498" x="3948113" y="4905375"/>
          <p14:tracePt t="31504" x="3948113" y="4919663"/>
          <p14:tracePt t="31511" x="3948113" y="4933950"/>
          <p14:tracePt t="31519" x="3933825" y="4933950"/>
          <p14:tracePt t="31527" x="3933825" y="4948238"/>
          <p14:tracePt t="31535" x="3919538" y="4962525"/>
          <p14:tracePt t="31544" x="3905250" y="4976813"/>
          <p14:tracePt t="31552" x="3905250" y="4991100"/>
          <p14:tracePt t="31560" x="3890963" y="4991100"/>
          <p14:tracePt t="31568" x="3890963" y="5005388"/>
          <p14:tracePt t="31576" x="3876675" y="5021263"/>
          <p14:tracePt t="31584" x="3876675" y="5035550"/>
          <p14:tracePt t="31593" x="3860800" y="5064125"/>
          <p14:tracePt t="31600" x="3846513" y="5078413"/>
          <p14:tracePt t="31609" x="3846513" y="5092700"/>
          <p14:tracePt t="31617" x="3832225" y="5092700"/>
          <p14:tracePt t="31625" x="3832225" y="5106988"/>
          <p14:tracePt t="31633" x="3817938" y="5121275"/>
          <p14:tracePt t="31641" x="3803650" y="5135563"/>
          <p14:tracePt t="31658" x="3803650" y="5151438"/>
          <p14:tracePt t="31666" x="3789363" y="5165725"/>
          <p14:tracePt t="31692" x="3789363" y="5180013"/>
          <p14:tracePt t="31699" x="3775075" y="5180013"/>
          <p14:tracePt t="31724" x="3775075" y="5194300"/>
          <p14:tracePt t="31731" x="3760788" y="5194300"/>
          <p14:tracePt t="31765" x="3760788" y="5208588"/>
          <p14:tracePt t="31772" x="3746500" y="5208588"/>
          <p14:tracePt t="31807" x="3730625" y="5222875"/>
          <p14:tracePt t="31831" x="3716338" y="5222875"/>
          <p14:tracePt t="31838" x="3702050" y="5222875"/>
          <p14:tracePt t="31847" x="3702050" y="5237163"/>
          <p14:tracePt t="31854" x="3687763" y="5237163"/>
          <p14:tracePt t="31863" x="3687763" y="5251450"/>
          <p14:tracePt t="31869" x="3673475" y="5251450"/>
          <p14:tracePt t="31879" x="3659188" y="5265738"/>
          <p14:tracePt t="31886" x="3659188" y="5281613"/>
          <p14:tracePt t="31896" x="3644900" y="5295900"/>
          <p14:tracePt t="31902" x="3616325" y="5310188"/>
          <p14:tracePt t="31911" x="3600450" y="5324475"/>
          <p14:tracePt t="31919" x="3586163" y="5353050"/>
          <p14:tracePt t="31927" x="3571875" y="5367338"/>
          <p14:tracePt t="31935" x="3557588" y="5381625"/>
          <p14:tracePt t="31943" x="3543300" y="5411788"/>
          <p14:tracePt t="31951" x="3529013" y="5426075"/>
          <p14:tracePt t="31960" x="3514725" y="5440363"/>
          <p14:tracePt t="31968" x="3500438" y="5454650"/>
          <p14:tracePt t="31976" x="3486150" y="5468938"/>
          <p14:tracePt t="31984" x="3470275" y="5497513"/>
          <p14:tracePt t="31992" x="3455988" y="5511800"/>
          <p14:tracePt t="32000" x="3455988" y="5527675"/>
          <p14:tracePt t="32009" x="3441700" y="5541963"/>
          <p14:tracePt t="32017" x="3441700" y="5556250"/>
          <p14:tracePt t="32025" x="3427413" y="5570538"/>
          <p14:tracePt t="32033" x="3413125" y="5584825"/>
          <p14:tracePt t="32049" x="3398838" y="5599113"/>
          <p14:tracePt t="32066" x="3398838" y="5613400"/>
          <p14:tracePt t="32083" x="3384550" y="5613400"/>
          <p14:tracePt t="32091" x="3384550" y="5627688"/>
          <p14:tracePt t="32125" x="3384550" y="5641975"/>
          <p14:tracePt t="32131" x="3370263" y="5641975"/>
          <p14:tracePt t="32149" x="3355975" y="5657850"/>
          <p14:tracePt t="32156" x="3355975" y="5672138"/>
          <p14:tracePt t="32164" x="3340100" y="5672138"/>
          <p14:tracePt t="32172" x="3325813" y="5686425"/>
          <p14:tracePt t="32180" x="3325813" y="5700713"/>
          <p14:tracePt t="32188" x="3311525" y="5715000"/>
          <p14:tracePt t="32196" x="3297238" y="5729288"/>
          <p14:tracePt t="32205" x="3282950" y="5743575"/>
          <p14:tracePt t="32213" x="3268663" y="5757863"/>
          <p14:tracePt t="32221" x="3240088" y="5772150"/>
          <p14:tracePt t="32230" x="3240088" y="5788025"/>
          <p14:tracePt t="32237" x="3225800" y="5802313"/>
          <p14:tracePt t="32246" x="3195638" y="5816600"/>
          <p14:tracePt t="32254" x="3181350" y="5830888"/>
          <p14:tracePt t="32263" x="3167063" y="5845175"/>
          <p14:tracePt t="32270" x="3138488" y="5859463"/>
          <p14:tracePt t="32279" x="3124200" y="5873750"/>
          <p14:tracePt t="32286" x="3109913" y="5888038"/>
          <p14:tracePt t="32295" x="3095625" y="5918200"/>
          <p14:tracePt t="32303" x="3065463" y="5932488"/>
          <p14:tracePt t="32319" x="3051175" y="5946775"/>
          <p14:tracePt t="32328" x="3036888" y="5961063"/>
          <p14:tracePt t="32335" x="3022600" y="5961063"/>
          <p14:tracePt t="32344" x="3008313" y="5975350"/>
          <p14:tracePt t="32352" x="3008313" y="5989638"/>
          <p14:tracePt t="32360" x="2994025" y="5989638"/>
          <p14:tracePt t="32368" x="2979738" y="6003925"/>
          <p14:tracePt t="32384" x="2965450" y="6018213"/>
          <p14:tracePt t="32392" x="2951163" y="6018213"/>
          <p14:tracePt t="32400" x="2935288" y="6034088"/>
          <p14:tracePt t="32409" x="2921000" y="6048375"/>
          <p14:tracePt t="32417" x="2906713" y="6062663"/>
          <p14:tracePt t="32425" x="2892425" y="6076950"/>
          <p14:tracePt t="32433" x="2878138" y="6091238"/>
          <p14:tracePt t="32442" x="2863850" y="6091238"/>
          <p14:tracePt t="32449" x="2849563" y="6105525"/>
          <p14:tracePt t="32458" x="2835275" y="6119813"/>
          <p14:tracePt t="32466" x="2805113" y="6134100"/>
          <p14:tracePt t="32474" x="2790825" y="6148388"/>
          <p14:tracePt t="32482" x="2762250" y="6148388"/>
          <p14:tracePt t="32490" x="2719388" y="6178550"/>
          <p14:tracePt t="32507" x="2690813" y="6192838"/>
          <p14:tracePt t="32515" x="2646363" y="6207125"/>
          <p14:tracePt t="32523" x="2617788" y="6207125"/>
          <p14:tracePt t="32531" x="2589213" y="6221413"/>
          <p14:tracePt t="32539" x="2530475" y="6235700"/>
          <p14:tracePt t="32547" x="2516188" y="6235700"/>
          <p14:tracePt t="32556" x="2487613" y="6249988"/>
          <p14:tracePt t="32564" x="2459038" y="6249988"/>
          <p14:tracePt t="32572" x="2414588" y="6249988"/>
          <p14:tracePt t="32580" x="2386013" y="6249988"/>
          <p14:tracePt t="32588" x="2357438" y="6249988"/>
          <p14:tracePt t="32597" x="2328863" y="6249988"/>
          <p14:tracePt t="32605" x="2300288" y="6249988"/>
          <p14:tracePt t="32613" x="2284413" y="6249988"/>
          <p14:tracePt t="32621" x="2255838" y="6249988"/>
          <p14:tracePt t="32630" x="2227263" y="6235700"/>
          <p14:tracePt t="32637" x="2212975" y="6235700"/>
          <p14:tracePt t="32647" x="2198688" y="6221413"/>
          <p14:tracePt t="32653" x="2184400" y="6221413"/>
          <p14:tracePt t="32663" x="2170113" y="6221413"/>
          <p14:tracePt t="32670" x="2154238" y="6207125"/>
          <p14:tracePt t="32680" x="2139950" y="6207125"/>
          <p14:tracePt t="32686" x="2125663" y="6207125"/>
          <p14:tracePt t="32696" x="2111375" y="6207125"/>
          <p14:tracePt t="32702" x="2111375" y="6192838"/>
          <p14:tracePt t="32711" x="2097088" y="6192838"/>
          <p14:tracePt t="32728" x="2082800" y="6192838"/>
          <p14:tracePt t="32736" x="2082800" y="6178550"/>
          <p14:tracePt t="32769" x="2068513" y="6178550"/>
          <p14:tracePt t="32810" x="2068513" y="6164263"/>
          <p14:tracePt t="32851" x="2082800" y="6164263"/>
          <p14:tracePt t="32876" x="2097088" y="6164263"/>
          <p14:tracePt t="32882" x="2111375" y="6164263"/>
          <p14:tracePt t="32899" x="2111375" y="6148388"/>
          <p14:tracePt t="32907" x="2125663" y="6148388"/>
          <p14:tracePt t="32915" x="2139950" y="6148388"/>
          <p14:tracePt t="32923" x="2154238" y="6148388"/>
          <p14:tracePt t="32940" x="2170113" y="6148388"/>
          <p14:tracePt t="32948" x="2184400" y="6148388"/>
          <p14:tracePt t="32965" x="2198688" y="6148388"/>
          <p14:tracePt t="32972" x="2212975" y="6148388"/>
          <p14:tracePt t="32981" x="2227263" y="6148388"/>
          <p14:tracePt t="32988" x="2255838" y="6134100"/>
          <p14:tracePt t="32997" x="2270125" y="6134100"/>
          <p14:tracePt t="33005" x="2300288" y="6134100"/>
          <p14:tracePt t="33014" x="2328863" y="6134100"/>
          <p14:tracePt t="33021" x="2371725" y="6134100"/>
          <p14:tracePt t="33030" x="2400300" y="6134100"/>
          <p14:tracePt t="33037" x="2430463" y="6134100"/>
          <p14:tracePt t="33046" x="2459038" y="6134100"/>
          <p14:tracePt t="33053" x="2487613" y="6134100"/>
          <p14:tracePt t="33063" x="2516188" y="6134100"/>
          <p14:tracePt t="33070" x="2544763" y="6119813"/>
          <p14:tracePt t="33078" x="2560638" y="6119813"/>
          <p14:tracePt t="33086" x="2589213" y="6119813"/>
          <p14:tracePt t="33094" x="2603500" y="6119813"/>
          <p14:tracePt t="33103" x="2632075" y="6119813"/>
          <p14:tracePt t="33111" x="2646363" y="6105525"/>
          <p14:tracePt t="33127" x="2660650" y="6105525"/>
          <p14:tracePt t="33135" x="2674938" y="6105525"/>
          <p14:tracePt t="33161" x="2690813" y="6105525"/>
          <p14:tracePt t="33177" x="2705100" y="6105525"/>
          <p14:tracePt t="33396" x="2719388" y="6105525"/>
          <p14:tracePt t="33439" x="2733675" y="6105525"/>
          <p14:tracePt t="33462" x="2747963" y="6105525"/>
          <p14:tracePt t="33481" x="2762250" y="6105525"/>
          <p14:tracePt t="33487" x="2776538" y="6105525"/>
          <p14:tracePt t="33494" x="2790825" y="6105525"/>
          <p14:tracePt t="33502" x="2805113" y="6105525"/>
          <p14:tracePt t="33511" x="2820988" y="6105525"/>
          <p14:tracePt t="33519" x="2835275" y="6105525"/>
          <p14:tracePt t="33527" x="2863850" y="6105525"/>
          <p14:tracePt t="33544" x="2892425" y="6105525"/>
          <p14:tracePt t="33552" x="2906713" y="6105525"/>
          <p14:tracePt t="33560" x="2935288" y="6119813"/>
          <p14:tracePt t="33568" x="2951163" y="6119813"/>
          <p14:tracePt t="33575" x="2965450" y="6119813"/>
          <p14:tracePt t="33584" x="2979738" y="6119813"/>
          <p14:tracePt t="33592" x="2994025" y="6119813"/>
          <p14:tracePt t="33600" x="3008313" y="6119813"/>
          <p14:tracePt t="33608" x="3022600" y="6119813"/>
          <p14:tracePt t="33625" x="3036888" y="6119813"/>
          <p14:tracePt t="33641" x="3051175" y="6119813"/>
          <p14:tracePt t="33667" x="3065463" y="6119813"/>
          <p14:tracePt t="34141" x="3079750" y="6119813"/>
          <p14:tracePt t="34148" x="3095625" y="6119813"/>
          <p14:tracePt t="34155" x="3109913" y="6119813"/>
          <p14:tracePt t="34163" x="3124200" y="6119813"/>
          <p14:tracePt t="34172" x="3138488" y="6119813"/>
          <p14:tracePt t="34181" x="3152775" y="6119813"/>
          <p14:tracePt t="34187" x="3181350" y="6119813"/>
          <p14:tracePt t="34205" x="3195638" y="6119813"/>
          <p14:tracePt t="34213" x="3209925" y="6119813"/>
          <p14:tracePt t="34221" x="3225800" y="6119813"/>
          <p14:tracePt t="34237" x="3240088" y="6119813"/>
          <p14:tracePt t="34247" x="3254375" y="6119813"/>
          <p14:tracePt t="34271" x="3268663" y="6119813"/>
          <p14:tracePt t="34304" x="3282950" y="6119813"/>
          <p14:tracePt t="34972" x="3282950" y="6091238"/>
          <p14:tracePt t="34981" x="3282950" y="6048375"/>
          <p14:tracePt t="34988" x="3282950" y="5989638"/>
          <p14:tracePt t="34997" x="3282950" y="5888038"/>
          <p14:tracePt t="35004" x="3311525" y="5772150"/>
          <p14:tracePt t="35013" x="3355975" y="5657850"/>
          <p14:tracePt t="35020" x="3384550" y="5497513"/>
          <p14:tracePt t="35030" x="3500438" y="5180013"/>
          <p14:tracePt t="35036" x="3600450" y="4919663"/>
          <p14:tracePt t="35046" x="3702050" y="4645025"/>
          <p14:tracePt t="35053" x="3832225" y="4311650"/>
          <p14:tracePt t="35062" x="3890963" y="4152900"/>
          <p14:tracePt t="35069" x="4035425" y="3819525"/>
          <p14:tracePt t="35078" x="4165600" y="3516313"/>
          <p14:tracePt t="35086" x="4281488" y="3211513"/>
          <p14:tracePt t="35094" x="4411663" y="2951163"/>
          <p14:tracePt t="35102" x="4527550" y="2676525"/>
          <p14:tracePt t="35110" x="4657725" y="2459038"/>
          <p14:tracePt t="35118" x="4714875" y="2359025"/>
          <p14:tracePt t="35126" x="4802188" y="2198688"/>
          <p14:tracePt t="35135" x="4918075" y="2039938"/>
          <p14:tracePt t="35143" x="4989513" y="1895475"/>
          <p14:tracePt t="35151" x="5076825" y="1779588"/>
          <p14:tracePt t="35159" x="5133975" y="1677988"/>
          <p14:tracePt t="35167" x="5207000" y="1592263"/>
          <p14:tracePt t="35176" x="5249863" y="1519238"/>
          <p14:tracePt t="35183" x="5264150" y="1490663"/>
          <p14:tracePt t="35192" x="5307013" y="1431925"/>
          <p14:tracePt t="35200" x="5351463" y="1389063"/>
          <p14:tracePt t="35208" x="5365750" y="1346200"/>
          <p14:tracePt t="35216" x="5394325" y="1316038"/>
          <p14:tracePt t="35225" x="5408613" y="1287463"/>
          <p14:tracePt t="35232" x="5422900" y="1273175"/>
          <p14:tracePt t="35241" x="5422900" y="1258888"/>
          <p14:tracePt t="35249" x="5437188" y="1244600"/>
          <p14:tracePt t="35300" x="5422900" y="1244600"/>
          <p14:tracePt t="35520" x="5408613" y="1244600"/>
          <p14:tracePt t="35527" x="5380038" y="1230313"/>
          <p14:tracePt t="35535" x="5351463" y="1216025"/>
          <p14:tracePt t="35543" x="5337175" y="1216025"/>
          <p14:tracePt t="35551" x="5307013" y="1200150"/>
          <p14:tracePt t="35559" x="5278438" y="1200150"/>
          <p14:tracePt t="35567" x="5264150" y="1185863"/>
          <p14:tracePt t="35576" x="5249863" y="1185863"/>
          <p14:tracePt t="35584" x="5235575" y="1171575"/>
          <p14:tracePt t="35592" x="5221288" y="1171575"/>
          <p14:tracePt t="35600" x="5207000" y="1171575"/>
          <p14:tracePt t="35608" x="5207000" y="1157288"/>
          <p14:tracePt t="35616" x="5192713" y="1157288"/>
          <p14:tracePt t="35624" x="5176838" y="1157288"/>
          <p14:tracePt t="35649" x="5162550" y="1157288"/>
          <p14:tracePt t="37013" x="5176838" y="1157288"/>
          <p14:tracePt t="37070" x="5192713" y="1157288"/>
          <p14:tracePt t="37094" x="5192713" y="1143000"/>
          <p14:tracePt t="37102" x="5207000" y="1143000"/>
          <p14:tracePt t="37126" x="5221288" y="1143000"/>
          <p14:tracePt t="37135" x="5235575" y="1143000"/>
          <p14:tracePt t="37142" x="5249863" y="1143000"/>
          <p14:tracePt t="37151" x="5278438" y="1143000"/>
          <p14:tracePt t="37159" x="5292725" y="1143000"/>
          <p14:tracePt t="37168" x="5322888" y="1143000"/>
          <p14:tracePt t="37175" x="5365750" y="1143000"/>
          <p14:tracePt t="37185" x="5380038" y="1143000"/>
          <p14:tracePt t="37191" x="5422900" y="1143000"/>
          <p14:tracePt t="37200" x="5467350" y="1143000"/>
          <p14:tracePt t="37208" x="5495925" y="1128713"/>
          <p14:tracePt t="37216" x="5538788" y="1128713"/>
          <p14:tracePt t="37224" x="5567363" y="1128713"/>
          <p14:tracePt t="37232" x="5611813" y="1128713"/>
          <p14:tracePt t="37241" x="5626100" y="1128713"/>
          <p14:tracePt t="37249" x="5654675" y="1128713"/>
          <p14:tracePt t="37257" x="5683250" y="1128713"/>
          <p14:tracePt t="37265" x="5713413" y="1128713"/>
          <p14:tracePt t="37282" x="5727700" y="1128713"/>
          <p14:tracePt t="37290" x="5741988" y="1128713"/>
          <p14:tracePt t="37298" x="5756275" y="1128713"/>
          <p14:tracePt t="37331" x="5770563" y="1128713"/>
          <p14:tracePt t="37659" x="5784850" y="1128713"/>
          <p14:tracePt t="37666" x="5827713" y="1128713"/>
          <p14:tracePt t="37674" x="5872163" y="1128713"/>
          <p14:tracePt t="37681" x="5943600" y="1128713"/>
          <p14:tracePt t="37689" x="6016625" y="1128713"/>
          <p14:tracePt t="37698" x="6103938" y="1128713"/>
          <p14:tracePt t="37706" x="6189663" y="1128713"/>
          <p14:tracePt t="37714" x="6364288" y="1128713"/>
          <p14:tracePt t="37722" x="6435725" y="1128713"/>
          <p14:tracePt t="37731" x="6551613" y="1143000"/>
          <p14:tracePt t="37738" x="6681788" y="1143000"/>
          <p14:tracePt t="37747" x="6797675" y="1143000"/>
          <p14:tracePt t="37755" x="6913563" y="1157288"/>
          <p14:tracePt t="37763" x="7029450" y="1157288"/>
          <p14:tracePt t="37771" x="7143750" y="1171575"/>
          <p14:tracePt t="37779" x="7231063" y="1171575"/>
          <p14:tracePt t="37787" x="7332663" y="1171575"/>
          <p14:tracePt t="37795" x="7404100" y="1171575"/>
          <p14:tracePt t="37804" x="7477125" y="1171575"/>
          <p14:tracePt t="37812" x="7505700" y="1171575"/>
          <p14:tracePt t="37820" x="7578725" y="1171575"/>
          <p14:tracePt t="37828" x="7607300" y="1171575"/>
          <p14:tracePt t="37836" x="7650163" y="1185863"/>
          <p14:tracePt t="37845" x="7694613" y="1185863"/>
          <p14:tracePt t="37852" x="7723188" y="1185863"/>
          <p14:tracePt t="37861" x="7751763" y="1185863"/>
          <p14:tracePt t="37869" x="7766050" y="1185863"/>
          <p14:tracePt t="37877" x="7780338" y="1185863"/>
          <p14:tracePt t="37886" x="7794625" y="1185863"/>
          <p14:tracePt t="37893" x="7810500" y="1185863"/>
          <p14:tracePt t="37903" x="7824788" y="1185863"/>
          <p14:tracePt t="37919" x="7839075" y="1185863"/>
          <p14:tracePt t="37942" x="7853363" y="1185863"/>
          <p14:tracePt t="38009" x="7839075" y="1185863"/>
          <p14:tracePt t="38238" x="7853363" y="1185863"/>
          <p14:tracePt t="38245" x="7881938" y="1185863"/>
          <p14:tracePt t="38253" x="7997825" y="1171575"/>
          <p14:tracePt t="38260" x="8099425" y="1157288"/>
          <p14:tracePt t="38269" x="8201025" y="1128713"/>
          <p14:tracePt t="38277" x="8345488" y="1100138"/>
          <p14:tracePt t="38285" x="8504238" y="1069975"/>
          <p14:tracePt t="38293" x="8648700" y="1055688"/>
          <p14:tracePt t="38302" x="8807450" y="1027113"/>
          <p14:tracePt t="38309" x="8982075" y="1012825"/>
          <p14:tracePt t="38319" x="9155113" y="984250"/>
          <p14:tracePt t="38326" x="9328150" y="969963"/>
          <p14:tracePt t="38335" x="9501188" y="955675"/>
          <p14:tracePt t="38342" x="9675813" y="939800"/>
          <p14:tracePt t="38352" x="9761538" y="939800"/>
          <p14:tracePt t="38358" x="9907588" y="939800"/>
          <p14:tracePt t="38368" x="10037763" y="939800"/>
          <p14:tracePt t="38375" x="10167938" y="925513"/>
          <p14:tracePt t="38384" x="10267950" y="925513"/>
          <p14:tracePt t="38391" x="10369550" y="925513"/>
          <p14:tracePt t="38399" x="10442575" y="925513"/>
          <p14:tracePt t="38408" x="10471150" y="925513"/>
          <p14:tracePt t="38416" x="10528300" y="925513"/>
          <p14:tracePt t="38424" x="10572750" y="925513"/>
          <p14:tracePt t="38432" x="10615613" y="925513"/>
          <p14:tracePt t="38440" x="10658475" y="925513"/>
          <p14:tracePt t="38449" x="10688638" y="925513"/>
          <p14:tracePt t="38457" x="10702925" y="925513"/>
          <p14:tracePt t="38465" x="10717213" y="925513"/>
          <p14:tracePt t="38473" x="10731500" y="939800"/>
          <p14:tracePt t="38481" x="10745788" y="939800"/>
          <p14:tracePt t="38489" x="10760075" y="939800"/>
          <p14:tracePt t="38505" x="10774363" y="939800"/>
          <p14:tracePt t="38531" x="10788650" y="939800"/>
          <p14:tracePt t="38547" x="10788650" y="955675"/>
          <p14:tracePt t="38834" x="10802938" y="955675"/>
          <p14:tracePt t="38841" x="10818813" y="955675"/>
          <p14:tracePt t="38848" x="10833100" y="955675"/>
          <p14:tracePt t="38857" x="10861675" y="955675"/>
          <p14:tracePt t="38865" x="10875963" y="955675"/>
          <p14:tracePt t="38873" x="10890250" y="955675"/>
          <p14:tracePt t="38881" x="10904538" y="955675"/>
          <p14:tracePt t="38889" x="10918825" y="955675"/>
          <p14:tracePt t="38898" x="10933113" y="939800"/>
          <p14:tracePt t="38914" x="10948988" y="939800"/>
          <p14:tracePt t="38922" x="10963275" y="939800"/>
          <p14:tracePt t="38938" x="10977563" y="939800"/>
          <p14:tracePt t="38972" x="10991850" y="939800"/>
          <p14:tracePt t="39422" x="11006138" y="939800"/>
          <p14:tracePt t="39454" x="11020425" y="939800"/>
          <p14:tracePt t="39478" x="11034713" y="939800"/>
          <p14:tracePt t="39496" x="11049000" y="939800"/>
          <p14:tracePt t="39520" x="11063288" y="939800"/>
          <p14:tracePt t="39526" x="11079163" y="939800"/>
          <p14:tracePt t="39543" x="11079163" y="925513"/>
          <p14:tracePt t="39551" x="11093450" y="925513"/>
          <p14:tracePt t="39559" x="11107738" y="925513"/>
          <p14:tracePt t="39592" x="11122025" y="925513"/>
          <p14:tracePt t="39625" x="11136313" y="925513"/>
          <p14:tracePt t="39675" x="11150600" y="925513"/>
          <p14:tracePt t="39740" x="11164888" y="925513"/>
          <p14:tracePt t="39797" x="11179175" y="925513"/>
          <p14:tracePt t="39854" x="11193463" y="925513"/>
          <p14:tracePt t="39912" x="11207750" y="925513"/>
          <p14:tracePt t="39992" x="11223625" y="925513"/>
          <p14:tracePt t="40058" x="11237913" y="925513"/>
          <p14:tracePt t="40107" x="11252200" y="925513"/>
          <p14:tracePt t="40148" x="11266488" y="925513"/>
          <p14:tracePt t="40189" x="11280775" y="925513"/>
          <p14:tracePt t="40213" x="11295063" y="925513"/>
          <p14:tracePt t="40246" x="11309350" y="939800"/>
          <p14:tracePt t="40262" x="11323638" y="939800"/>
          <p14:tracePt t="40270" x="11337925" y="939800"/>
          <p14:tracePt t="40277" x="11337925" y="955675"/>
          <p14:tracePt t="40285" x="11353800" y="969963"/>
          <p14:tracePt t="40294" x="11368088" y="984250"/>
          <p14:tracePt t="40302" x="11382375" y="998538"/>
          <p14:tracePt t="40310" x="11396663" y="1012825"/>
          <p14:tracePt t="40318" x="11410950" y="1027113"/>
          <p14:tracePt t="40325" x="11425238" y="1041400"/>
          <p14:tracePt t="40335" x="11425238" y="1069975"/>
          <p14:tracePt t="40342" x="11439525" y="1100138"/>
          <p14:tracePt t="40351" x="11453813" y="1114425"/>
          <p14:tracePt t="40358" x="11453813" y="1143000"/>
          <p14:tracePt t="40368" x="11468100" y="1171575"/>
          <p14:tracePt t="40375" x="11468100" y="1185863"/>
          <p14:tracePt t="40383" x="11483975" y="1216025"/>
          <p14:tracePt t="40391" x="11498263" y="1244600"/>
          <p14:tracePt t="40399" x="11498263" y="1258888"/>
          <p14:tracePt t="40407" x="11498263" y="1287463"/>
          <p14:tracePt t="40416" x="11512550" y="1316038"/>
          <p14:tracePt t="40423" x="11512550" y="1346200"/>
          <p14:tracePt t="40432" x="11512550" y="1374775"/>
          <p14:tracePt t="40439" x="11512550" y="1431925"/>
          <p14:tracePt t="40448" x="11526838" y="1446213"/>
          <p14:tracePt t="40456" x="11526838" y="1476375"/>
          <p14:tracePt t="40464" x="11526838" y="1519238"/>
          <p14:tracePt t="40472" x="11526838" y="1562100"/>
          <p14:tracePt t="40481" x="11526838" y="1592263"/>
          <p14:tracePt t="40489" x="11526838" y="1620838"/>
          <p14:tracePt t="40497" x="11526838" y="1663700"/>
          <p14:tracePt t="40505" x="11526838" y="1722438"/>
          <p14:tracePt t="40514" x="11526838" y="1751013"/>
          <p14:tracePt t="40522" x="11526838" y="1779588"/>
          <p14:tracePt t="40530" x="11526838" y="1836738"/>
          <p14:tracePt t="40538" x="11526838" y="1866900"/>
          <p14:tracePt t="40546" x="11526838" y="1909763"/>
          <p14:tracePt t="40554" x="11526838" y="1966913"/>
          <p14:tracePt t="40562" x="11526838" y="1997075"/>
          <p14:tracePt t="40570" x="11526838" y="2039938"/>
          <p14:tracePt t="40579" x="11526838" y="2082800"/>
          <p14:tracePt t="40587" x="11526838" y="2127250"/>
          <p14:tracePt t="40595" x="11526838" y="2170113"/>
          <p14:tracePt t="40603" x="11512550" y="2228850"/>
          <p14:tracePt t="40611" x="11512550" y="2271713"/>
          <p14:tracePt t="40619" x="11498263" y="2314575"/>
          <p14:tracePt t="40627" x="11498263" y="2359025"/>
          <p14:tracePt t="40636" x="11498263" y="2387600"/>
          <p14:tracePt t="40644" x="11483975" y="2430463"/>
          <p14:tracePt t="40652" x="11483975" y="2473325"/>
          <p14:tracePt t="40660" x="11468100" y="2546350"/>
          <p14:tracePt t="40669" x="11453813" y="2574925"/>
          <p14:tracePt t="40677" x="11453813" y="2619375"/>
          <p14:tracePt t="40686" x="11453813" y="2662238"/>
          <p14:tracePt t="40693" x="11439525" y="2705100"/>
          <p14:tracePt t="40703" x="11425238" y="2735263"/>
          <p14:tracePt t="40709" x="11410950" y="2778125"/>
          <p14:tracePt t="40719" x="11396663" y="2849563"/>
          <p14:tracePt t="40726" x="11382375" y="2894013"/>
          <p14:tracePt t="40736" x="11368088" y="2936875"/>
          <p14:tracePt t="40742" x="11353800" y="2979738"/>
          <p14:tracePt t="40752" x="11353800" y="3009900"/>
          <p14:tracePt t="40758" x="11337925" y="3038475"/>
          <p14:tracePt t="40768" x="11323638" y="3081338"/>
          <p14:tracePt t="40774" x="11309350" y="3109913"/>
          <p14:tracePt t="40785" x="11295063" y="3154363"/>
          <p14:tracePt t="40791" x="11295063" y="3182938"/>
          <p14:tracePt t="40801" x="11280775" y="3211513"/>
          <p14:tracePt t="40807" x="11266488" y="3241675"/>
          <p14:tracePt t="40818" x="11252200" y="3270250"/>
          <p14:tracePt t="40824" x="11252200" y="3298825"/>
          <p14:tracePt t="40835" x="11237913" y="3313113"/>
          <p14:tracePt t="40840" x="11237913" y="3355975"/>
          <p14:tracePt t="40852" x="11223625" y="3371850"/>
          <p14:tracePt t="40858" x="11207750" y="3400425"/>
          <p14:tracePt t="40868" x="11207750" y="3414713"/>
          <p14:tracePt t="40873" x="11193463" y="3443288"/>
          <p14:tracePt t="40885" x="11193463" y="3457575"/>
          <p14:tracePt t="40889" x="11193463" y="3471863"/>
          <p14:tracePt t="40902" x="11179175" y="3486150"/>
          <p14:tracePt t="40919" x="11179175" y="3502025"/>
          <p14:tracePt t="40938" x="11164888" y="3502025"/>
          <p14:tracePt t="40962" x="11150600" y="3502025"/>
          <p14:tracePt t="41193" x="11150600" y="3486150"/>
          <p14:tracePt t="41200" x="11150600" y="3457575"/>
          <p14:tracePt t="41207" x="11150600" y="3443288"/>
          <p14:tracePt t="41215" x="11150600" y="3414713"/>
          <p14:tracePt t="41223" x="11150600" y="3386138"/>
          <p14:tracePt t="41232" x="11150600" y="3355975"/>
          <p14:tracePt t="41240" x="11150600" y="3284538"/>
          <p14:tracePt t="41248" x="11150600" y="3225800"/>
          <p14:tracePt t="41257" x="11136313" y="3140075"/>
          <p14:tracePt t="41264" x="11136313" y="3038475"/>
          <p14:tracePt t="41273" x="11136313" y="2936875"/>
          <p14:tracePt t="41280" x="11122025" y="2849563"/>
          <p14:tracePt t="41290" x="11122025" y="2763838"/>
          <p14:tracePt t="41297" x="11107738" y="2662238"/>
          <p14:tracePt t="41306" x="11107738" y="2560638"/>
          <p14:tracePt t="41313" x="11093450" y="2473325"/>
          <p14:tracePt t="41323" x="11093450" y="2387600"/>
          <p14:tracePt t="41330" x="11093450" y="2314575"/>
          <p14:tracePt t="41339" x="11093450" y="2243138"/>
          <p14:tracePt t="41346" x="11093450" y="2212975"/>
          <p14:tracePt t="41354" x="11093450" y="2155825"/>
          <p14:tracePt t="41362" x="11093450" y="2098675"/>
          <p14:tracePt t="41371" x="11093450" y="2054225"/>
          <p14:tracePt t="41379" x="11093450" y="2011363"/>
          <p14:tracePt t="41387" x="11093450" y="1966913"/>
          <p14:tracePt t="41395" x="11093450" y="1938338"/>
          <p14:tracePt t="41403" x="11093450" y="1895475"/>
          <p14:tracePt t="41411" x="11093450" y="1866900"/>
          <p14:tracePt t="41419" x="11107738" y="1852613"/>
          <p14:tracePt t="41427" x="11107738" y="1836738"/>
          <p14:tracePt t="41436" x="11122025" y="1822450"/>
          <p14:tracePt t="41460" x="11122025" y="1808163"/>
          <p14:tracePt t="41468" x="11136313" y="1808163"/>
          <p14:tracePt t="41495" x="11150600" y="1808163"/>
          <p14:tracePt t="41510" x="11150600" y="1822450"/>
          <p14:tracePt t="41518" x="11150600" y="1836738"/>
          <p14:tracePt t="41526" x="11164888" y="1866900"/>
          <p14:tracePt t="41534" x="11179175" y="1895475"/>
          <p14:tracePt t="41542" x="11193463" y="1924050"/>
          <p14:tracePt t="41550" x="11207750" y="1966913"/>
          <p14:tracePt t="41558" x="11237913" y="2025650"/>
          <p14:tracePt t="41567" x="11252200" y="2082800"/>
          <p14:tracePt t="41574" x="11280775" y="2155825"/>
          <p14:tracePt t="41583" x="11309350" y="2228850"/>
          <p14:tracePt t="41590" x="11337925" y="2300288"/>
          <p14:tracePt t="41599" x="11353800" y="2387600"/>
          <p14:tracePt t="41607" x="11382375" y="2473325"/>
          <p14:tracePt t="41615" x="11396663" y="2574925"/>
          <p14:tracePt t="41623" x="11396663" y="2676525"/>
          <p14:tracePt t="41632" x="11410950" y="2763838"/>
          <p14:tracePt t="41639" x="11410950" y="2879725"/>
          <p14:tracePt t="41648" x="11410950" y="2995613"/>
          <p14:tracePt t="41657" x="11410950" y="3095625"/>
          <p14:tracePt t="41664" x="11410950" y="3197225"/>
          <p14:tracePt t="41673" x="11410950" y="3298825"/>
          <p14:tracePt t="41681" x="11396663" y="3386138"/>
          <p14:tracePt t="41690" x="11382375" y="3471863"/>
          <p14:tracePt t="41697" x="11368088" y="3544888"/>
          <p14:tracePt t="41706" x="11353800" y="3616325"/>
          <p14:tracePt t="41713" x="11337925" y="3675063"/>
          <p14:tracePt t="41722" x="11323638" y="3703638"/>
          <p14:tracePt t="41729" x="11295063" y="3790950"/>
          <p14:tracePt t="41739" x="11295063" y="3819525"/>
          <p14:tracePt t="41746" x="11280775" y="3862388"/>
          <p14:tracePt t="41754" x="11266488" y="3906838"/>
          <p14:tracePt t="41762" x="11252200" y="3949700"/>
          <p14:tracePt t="41770" x="11237913" y="3992563"/>
          <p14:tracePt t="41778" x="11223625" y="4022725"/>
          <p14:tracePt t="41787" x="11207750" y="4051300"/>
          <p14:tracePt t="41795" x="11193463" y="4094163"/>
          <p14:tracePt t="41803" x="11179175" y="4122738"/>
          <p14:tracePt t="41811" x="11164888" y="4167188"/>
          <p14:tracePt t="41820" x="11150600" y="4195763"/>
          <p14:tracePt t="41827" x="11122025" y="4238625"/>
          <p14:tracePt t="41835" x="11093450" y="4283075"/>
          <p14:tracePt t="41844" x="11063288" y="4325938"/>
          <p14:tracePt t="42123" x="11063288" y="4354513"/>
          <p14:tracePt t="42130" x="11063288" y="4398963"/>
          <p14:tracePt t="42139" x="11063288" y="4427538"/>
          <p14:tracePt t="42146" x="11063288" y="4484688"/>
          <p14:tracePt t="42156" x="11063288" y="4543425"/>
          <p14:tracePt t="42163" x="11063288" y="4600575"/>
          <p14:tracePt t="42171" x="11063288" y="4659313"/>
          <p14:tracePt t="42179" x="11063288" y="4730750"/>
          <p14:tracePt t="42187" x="11049000" y="4789488"/>
          <p14:tracePt t="42195" x="10991850" y="4919663"/>
          <p14:tracePt t="42203" x="10963275" y="5005388"/>
          <p14:tracePt t="42211" x="10890250" y="5106988"/>
          <p14:tracePt t="42219" x="10802938" y="5208588"/>
          <p14:tracePt t="42227" x="10745788" y="5265738"/>
          <p14:tracePt t="42236" x="10658475" y="5367338"/>
          <p14:tracePt t="42244" x="10485438" y="5527675"/>
          <p14:tracePt t="42252" x="10369550" y="5613400"/>
          <p14:tracePt t="42260" x="10239375" y="5700713"/>
          <p14:tracePt t="42268" x="10066338" y="5772150"/>
          <p14:tracePt t="42276" x="9891713" y="5845175"/>
          <p14:tracePt t="42285" x="9704388" y="5918200"/>
          <p14:tracePt t="42293" x="9501188" y="5961063"/>
          <p14:tracePt t="42301" x="9271000" y="6018213"/>
          <p14:tracePt t="42309" x="9039225" y="6048375"/>
          <p14:tracePt t="42317" x="8836025" y="6062663"/>
          <p14:tracePt t="42325" x="8620125" y="6076950"/>
          <p14:tracePt t="42334" x="8532813" y="6076950"/>
          <p14:tracePt t="42342" x="8345488" y="6076950"/>
          <p14:tracePt t="42350" x="8201025" y="6076950"/>
          <p14:tracePt t="42358" x="8070850" y="6048375"/>
          <p14:tracePt t="42367" x="7940675" y="6003925"/>
          <p14:tracePt t="42375" x="7824788" y="5961063"/>
          <p14:tracePt t="42383" x="7737475" y="5918200"/>
          <p14:tracePt t="42391" x="7635875" y="5873750"/>
          <p14:tracePt t="42399" x="7593013" y="5859463"/>
          <p14:tracePt t="42407" x="7534275" y="5830888"/>
          <p14:tracePt t="42416" x="7491413" y="5816600"/>
          <p14:tracePt t="42423" x="7434263" y="5802313"/>
          <p14:tracePt t="42432" x="7389813" y="5772150"/>
          <p14:tracePt t="42440" x="7346950" y="5757863"/>
          <p14:tracePt t="42448" x="7318375" y="5743575"/>
          <p14:tracePt t="42457" x="7273925" y="5729288"/>
          <p14:tracePt t="42464" x="7259638" y="5729288"/>
          <p14:tracePt t="42474" x="7216775" y="5715000"/>
          <p14:tracePt t="42481" x="7188200" y="5715000"/>
          <p14:tracePt t="42491" x="7159625" y="5700713"/>
          <p14:tracePt t="42497" x="7143750" y="5686425"/>
          <p14:tracePt t="42507" x="7115175" y="5686425"/>
          <p14:tracePt t="42513" x="7086600" y="5672138"/>
          <p14:tracePt t="42524" x="7072313" y="5657850"/>
          <p14:tracePt t="42530" x="7043738" y="5641975"/>
          <p14:tracePt t="42540" x="7029450" y="5627688"/>
          <p14:tracePt t="42546" x="6999288" y="5613400"/>
          <p14:tracePt t="42556" x="6970713" y="5584825"/>
          <p14:tracePt t="42562" x="6956425" y="5570538"/>
          <p14:tracePt t="42573" x="6927850" y="5556250"/>
          <p14:tracePt t="42579" x="6913563" y="5527675"/>
          <p14:tracePt t="42589" x="6884988" y="5511800"/>
          <p14:tracePt t="42595" x="6869113" y="5497513"/>
          <p14:tracePt t="42606" x="6854825" y="5483225"/>
          <p14:tracePt t="42612" x="6840538" y="5468938"/>
          <p14:tracePt t="42623" x="6811963" y="5454650"/>
          <p14:tracePt t="42628" x="6797675" y="5440363"/>
          <p14:tracePt t="42639" x="6783388" y="5426075"/>
          <p14:tracePt t="42656" x="6769100" y="5411788"/>
          <p14:tracePt t="42661" x="6754813" y="5395913"/>
          <p14:tracePt t="42673" x="6738938" y="5395913"/>
          <p14:tracePt t="42677" x="6738938" y="5381625"/>
          <p14:tracePt t="42690" x="6738938" y="5367338"/>
          <p14:tracePt t="42694" x="6724650" y="5367338"/>
          <p14:tracePt t="42706" x="6724650" y="5353050"/>
          <p14:tracePt t="42711" x="6724650" y="5338763"/>
          <p14:tracePt t="42740" x="6724650" y="5324475"/>
          <p14:tracePt t="42760" x="6724650" y="5310188"/>
          <p14:tracePt t="42784" x="6738938" y="5310188"/>
          <p14:tracePt t="42801" x="6754813" y="5310188"/>
          <p14:tracePt t="42808" x="6769100" y="5310188"/>
          <p14:tracePt t="42825" x="6783388" y="5310188"/>
          <p14:tracePt t="42832" x="6797675" y="5310188"/>
          <p14:tracePt t="42850" x="6811963" y="5310188"/>
          <p14:tracePt t="42857" x="6826250" y="5310188"/>
          <p14:tracePt t="42865" x="6854825" y="5295900"/>
          <p14:tracePt t="42873" x="6884988" y="5295900"/>
          <p14:tracePt t="42880" x="6913563" y="5295900"/>
          <p14:tracePt t="42890" x="6956425" y="5281613"/>
          <p14:tracePt t="42898" x="6985000" y="5265738"/>
          <p14:tracePt t="42906" x="7043738" y="5265738"/>
          <p14:tracePt t="42913" x="7100888" y="5251450"/>
          <p14:tracePt t="42922" x="7159625" y="5251450"/>
          <p14:tracePt t="42930" x="7216775" y="5237163"/>
          <p14:tracePt t="42937" x="7273925" y="5237163"/>
          <p14:tracePt t="42946" x="7304088" y="5237163"/>
          <p14:tracePt t="42954" x="7361238" y="5222875"/>
          <p14:tracePt t="42962" x="7404100" y="5222875"/>
          <p14:tracePt t="42970" x="7448550" y="5222875"/>
          <p14:tracePt t="42978" x="7491413" y="5208588"/>
          <p14:tracePt t="42986" x="7578725" y="5208588"/>
          <p14:tracePt t="42995" x="7593013" y="5208588"/>
          <p14:tracePt t="43003" x="7635875" y="5208588"/>
          <p14:tracePt t="43011" x="7680325" y="5208588"/>
          <p14:tracePt t="43019" x="7723188" y="5208588"/>
          <p14:tracePt t="43028" x="7751763" y="5208588"/>
          <p14:tracePt t="43035" x="7794625" y="5208588"/>
          <p14:tracePt t="43044" x="7824788" y="5208588"/>
          <p14:tracePt t="43052" x="7853363" y="5208588"/>
          <p14:tracePt t="43059" x="7881938" y="5208588"/>
          <p14:tracePt t="43068" x="7910513" y="5208588"/>
          <p14:tracePt t="43076" x="7924800" y="5208588"/>
          <p14:tracePt t="43085" x="7954963" y="5208588"/>
          <p14:tracePt t="43093" x="7983538" y="5208588"/>
          <p14:tracePt t="43109" x="8012113" y="5208588"/>
          <p14:tracePt t="43117" x="8026400" y="5208588"/>
          <p14:tracePt t="43126" x="8040688" y="5194300"/>
          <p14:tracePt t="43133" x="8054975" y="5194300"/>
          <p14:tracePt t="43141" x="8070850" y="5194300"/>
          <p14:tracePt t="43150" x="8085138" y="5194300"/>
          <p14:tracePt t="43166" x="8113713" y="5194300"/>
          <p14:tracePt t="43174" x="8128000" y="5194300"/>
          <p14:tracePt t="43183" x="8142288" y="5194300"/>
          <p14:tracePt t="43191" x="8156575" y="5194300"/>
          <p14:tracePt t="43199" x="8170863" y="5194300"/>
          <p14:tracePt t="43207" x="8185150" y="5180013"/>
          <p14:tracePt t="43215" x="8215313" y="5180013"/>
          <p14:tracePt t="43223" x="8229600" y="5180013"/>
          <p14:tracePt t="43232" x="8243888" y="5180013"/>
          <p14:tracePt t="43240" x="8258175" y="5180013"/>
          <p14:tracePt t="43248" x="8272463" y="5180013"/>
          <p14:tracePt t="43264" x="8286750" y="5180013"/>
          <p14:tracePt t="43273" x="8301038" y="5180013"/>
          <p14:tracePt t="43281" x="8301038" y="5165725"/>
          <p14:tracePt t="43290" x="8315325" y="5165725"/>
          <p14:tracePt t="43313" x="8331200" y="5165725"/>
          <p14:tracePt t="43658" x="8301038" y="5165725"/>
          <p14:tracePt t="43665" x="8272463" y="5165725"/>
          <p14:tracePt t="43673" x="8229600" y="5165725"/>
          <p14:tracePt t="43680" x="8201025" y="5165725"/>
          <p14:tracePt t="43689" x="8156575" y="5165725"/>
          <p14:tracePt t="43696" x="8113713" y="5151438"/>
          <p14:tracePt t="43705" x="8070850" y="5151438"/>
          <p14:tracePt t="43713" x="7997825" y="5135563"/>
          <p14:tracePt t="43721" x="7954963" y="5135563"/>
          <p14:tracePt t="43729" x="7896225" y="5135563"/>
          <p14:tracePt t="43739" x="7867650" y="5135563"/>
          <p14:tracePt t="43745" x="7824788" y="5135563"/>
          <p14:tracePt t="43754" x="7780338" y="5135563"/>
          <p14:tracePt t="43762" x="7737475" y="5135563"/>
          <p14:tracePt t="43770" x="7694613" y="5135563"/>
          <p14:tracePt t="43778" x="7664450" y="5135563"/>
          <p14:tracePt t="43787" x="7635875" y="5135563"/>
          <p14:tracePt t="43795" x="7607300" y="5135563"/>
          <p14:tracePt t="43803" x="7578725" y="5135563"/>
          <p14:tracePt t="43811" x="7564438" y="5135563"/>
          <p14:tracePt t="43819" x="7550150" y="5135563"/>
          <p14:tracePt t="43827" x="7534275" y="5135563"/>
          <p14:tracePt t="43835" x="7519988" y="5135563"/>
          <p14:tracePt t="43861" x="7505700" y="5135563"/>
          <p14:tracePt t="44000" x="7505700" y="5121275"/>
          <p14:tracePt t="44254" x="7519988" y="5121275"/>
          <p14:tracePt t="44278" x="7519988" y="5106988"/>
          <p14:tracePt t="44507" x="7534275" y="5106988"/>
          <p14:tracePt t="45176" x="7550150" y="5106988"/>
          <p14:tracePt t="45224" x="7564438" y="5106988"/>
          <p14:tracePt t="45274" x="7578725" y="5106988"/>
          <p14:tracePt t="45306" x="7593013" y="5106988"/>
          <p14:tracePt t="45331" x="7607300" y="5106988"/>
          <p14:tracePt t="45337" x="7621588" y="5106988"/>
          <p14:tracePt t="45354" x="7635875" y="5106988"/>
          <p14:tracePt t="45362" x="7650163" y="5106988"/>
          <p14:tracePt t="45370" x="7664450" y="5106988"/>
          <p14:tracePt t="45378" x="7680325" y="5106988"/>
          <p14:tracePt t="45386" x="7694613" y="5106988"/>
          <p14:tracePt t="45394" x="7708900" y="5106988"/>
          <p14:tracePt t="45403" x="7737475" y="5106988"/>
          <p14:tracePt t="45411" x="7751763" y="5106988"/>
          <p14:tracePt t="45419" x="7766050" y="5106988"/>
          <p14:tracePt t="45427" x="7794625" y="5106988"/>
          <p14:tracePt t="45436" x="7810500" y="5106988"/>
          <p14:tracePt t="45443" x="7824788" y="5106988"/>
          <p14:tracePt t="45452" x="7853363" y="5106988"/>
          <p14:tracePt t="45460" x="7867650" y="5106988"/>
          <p14:tracePt t="45468" x="7896225" y="5106988"/>
          <p14:tracePt t="45476" x="7910513" y="5106988"/>
          <p14:tracePt t="45492" x="7924800" y="5106988"/>
          <p14:tracePt t="45501" x="7940675" y="5106988"/>
          <p14:tracePt t="45509" x="7954963" y="5106988"/>
          <p14:tracePt t="45525" x="7969250" y="5106988"/>
          <p14:tracePt t="45542" x="7983538" y="5106988"/>
          <p14:tracePt t="45566" x="7997825" y="5106988"/>
          <p14:tracePt t="45919" x="8026400" y="5106988"/>
          <p14:tracePt t="45926" x="8040688" y="5106988"/>
          <p14:tracePt t="45933" x="8070850" y="5106988"/>
          <p14:tracePt t="45942" x="8085138" y="5092700"/>
          <p14:tracePt t="45949" x="8113713" y="5092700"/>
          <p14:tracePt t="45958" x="8128000" y="5092700"/>
          <p14:tracePt t="45965" x="8142288" y="5092700"/>
          <p14:tracePt t="45974" x="8170863" y="5092700"/>
          <p14:tracePt t="45982" x="8185150" y="5092700"/>
          <p14:tracePt t="45990" x="8201025" y="5092700"/>
          <p14:tracePt t="45998" x="8215313" y="5092700"/>
          <p14:tracePt t="46007" x="8229600" y="5092700"/>
          <p14:tracePt t="46023" x="8243888" y="5092700"/>
          <p14:tracePt t="46040" x="8258175" y="5092700"/>
          <p14:tracePt t="46065" x="8272463" y="5092700"/>
          <p14:tracePt t="46098" x="8286750" y="5092700"/>
          <p14:tracePt t="48375" x="8301038" y="5092700"/>
          <p14:tracePt t="48382" x="8331200" y="5092700"/>
          <p14:tracePt t="48390" x="8374063" y="5092700"/>
          <p14:tracePt t="48398" x="8416925" y="5092700"/>
          <p14:tracePt t="48406" x="8461375" y="5092700"/>
          <p14:tracePt t="48414" x="8532813" y="5092700"/>
          <p14:tracePt t="48422" x="8591550" y="5092700"/>
          <p14:tracePt t="48430" x="8648700" y="5092700"/>
          <p14:tracePt t="48439" x="8721725" y="5106988"/>
          <p14:tracePt t="48447" x="8778875" y="5106988"/>
          <p14:tracePt t="48455" x="8836025" y="5121275"/>
          <p14:tracePt t="48463" x="8880475" y="5121275"/>
          <p14:tracePt t="48472" x="8923338" y="5121275"/>
          <p14:tracePt t="48479" x="8966200" y="5135563"/>
          <p14:tracePt t="48488" x="9010650" y="5135563"/>
          <p14:tracePt t="48496" x="9053513" y="5135563"/>
          <p14:tracePt t="48504" x="9082088" y="5135563"/>
          <p14:tracePt t="48512" x="9112250" y="5135563"/>
          <p14:tracePt t="48520" x="9126538" y="5135563"/>
          <p14:tracePt t="48529" x="9155113" y="5135563"/>
          <p14:tracePt t="48537" x="9169400" y="5135563"/>
          <p14:tracePt t="48545" x="9183688" y="5135563"/>
          <p14:tracePt t="48562" x="9197975" y="5151438"/>
          <p14:tracePt t="48587" x="9212263" y="5151438"/>
          <p14:tracePt t="49003" x="9240838" y="5151438"/>
          <p14:tracePt t="49011" x="9271000" y="5151438"/>
          <p14:tracePt t="49018" x="9313863" y="5151438"/>
          <p14:tracePt t="49027" x="9371013" y="5151438"/>
          <p14:tracePt t="49034" x="9429750" y="5151438"/>
          <p14:tracePt t="49044" x="9501188" y="5151438"/>
          <p14:tracePt t="49051" x="9574213" y="5151438"/>
          <p14:tracePt t="49060" x="9631363" y="5151438"/>
          <p14:tracePt t="49067" x="9690100" y="5151438"/>
          <p14:tracePt t="49076" x="9718675" y="5151438"/>
          <p14:tracePt t="49084" x="9777413" y="5151438"/>
          <p14:tracePt t="49093" x="9820275" y="5151438"/>
          <p14:tracePt t="49100" x="9848850" y="5135563"/>
          <p14:tracePt t="49108" x="9877425" y="5135563"/>
          <p14:tracePt t="49116" x="9921875" y="5135563"/>
          <p14:tracePt t="49124" x="9936163" y="5135563"/>
          <p14:tracePt t="49132" x="9964738" y="5135563"/>
          <p14:tracePt t="49141" x="9979025" y="5135563"/>
          <p14:tracePt t="49149" x="9993313" y="5135563"/>
          <p14:tracePt t="49157" x="10007600" y="5135563"/>
          <p14:tracePt t="49173" x="10021888" y="5135563"/>
          <p14:tracePt t="49181" x="10037763" y="5135563"/>
          <p14:tracePt t="49198" x="10052050" y="5135563"/>
          <p14:tracePt t="49206" x="10066338" y="5135563"/>
          <p14:tracePt t="49223" x="10080625" y="5135563"/>
          <p14:tracePt t="49239" x="10094913" y="5135563"/>
          <p14:tracePt t="49273" x="10109200" y="5135563"/>
          <p14:tracePt t="49836" x="10109200" y="5121275"/>
          <p14:tracePt t="49852" x="10109200" y="5106988"/>
          <p14:tracePt t="49868" x="10109200" y="5092700"/>
          <p14:tracePt t="49912" x="10109200" y="5078413"/>
          <p14:tracePt t="50620" x="10123488" y="5078413"/>
          <p14:tracePt t="50660" x="10137775" y="5078413"/>
          <p14:tracePt t="50700" x="10152063" y="5078413"/>
          <p14:tracePt t="50726" x="10167938" y="5078413"/>
          <p14:tracePt t="50750" x="10182225" y="5064125"/>
          <p14:tracePt t="50765" x="10196513" y="5064125"/>
          <p14:tracePt t="50783" x="10210800" y="5064125"/>
          <p14:tracePt t="50798" x="10225088" y="5064125"/>
          <p14:tracePt t="50823" x="10239375" y="5064125"/>
          <p14:tracePt t="50847" x="10253663" y="5049838"/>
          <p14:tracePt t="50880" x="10267950" y="5049838"/>
          <p14:tracePt t="50971" x="10282238" y="5049838"/>
          <p14:tracePt t="51395" x="10298113" y="5049838"/>
          <p14:tracePt t="51427" x="10312400" y="5049838"/>
          <p14:tracePt t="51460" x="10326688" y="5049838"/>
          <p14:tracePt t="51476" x="10326688" y="5035550"/>
          <p14:tracePt t="51483" x="10340975" y="5035550"/>
          <p14:tracePt t="51491" x="10355263" y="5035550"/>
          <p14:tracePt t="51508" x="10369550" y="5035550"/>
          <p14:tracePt t="51516" x="10383838" y="5035550"/>
          <p14:tracePt t="51533" x="10398125" y="5035550"/>
          <p14:tracePt t="51540" x="10398125" y="5021263"/>
          <p14:tracePt t="51549" x="10412413" y="5021263"/>
          <p14:tracePt t="51566" x="10428288" y="5021263"/>
          <p14:tracePt t="51590" x="10442575" y="5021263"/>
          <p14:tracePt t="52358" x="10456863" y="5021263"/>
          <p14:tracePt t="52415" x="10471150" y="5021263"/>
          <p14:tracePt t="52489" x="10485438" y="5021263"/>
          <p14:tracePt t="52545" x="10499725" y="5021263"/>
          <p14:tracePt t="52586" x="10514013" y="5021263"/>
          <p14:tracePt t="52619" x="10528300" y="5021263"/>
          <p14:tracePt t="52651" x="10542588" y="5021263"/>
          <p14:tracePt t="52676" x="10558463" y="5021263"/>
          <p14:tracePt t="52709" x="10572750" y="5021263"/>
          <p14:tracePt t="52733" x="10587038" y="5021263"/>
          <p14:tracePt t="52774" x="10601325" y="5021263"/>
          <p14:tracePt t="52840" x="10615613" y="5021263"/>
          <p14:tracePt t="53011" x="10615613" y="5035550"/>
          <p14:tracePt t="53729" x="10601325" y="5035550"/>
          <p14:tracePt t="53770" x="10587038" y="5035550"/>
          <p14:tracePt t="53835" x="10572750" y="5035550"/>
          <p14:tracePt t="53876" x="10572750" y="5049838"/>
          <p14:tracePt t="54537" x="10587038" y="5049838"/>
          <p14:tracePt t="54635" x="10587038" y="5035550"/>
          <p14:tracePt t="54693" x="10601325" y="5035550"/>
          <p14:tracePt t="57011" x="10587038" y="5035550"/>
          <p14:tracePt t="61785" x="10572750" y="5035550"/>
          <p14:tracePt t="61793" x="10572750" y="5049838"/>
          <p14:tracePt t="61800" x="10558463" y="5049838"/>
          <p14:tracePt t="61809" x="10542588" y="5049838"/>
          <p14:tracePt t="61816" x="10528300" y="5064125"/>
          <p14:tracePt t="61825" x="10499725" y="5064125"/>
          <p14:tracePt t="61832" x="10456863" y="5078413"/>
          <p14:tracePt t="61840" x="10369550" y="5092700"/>
          <p14:tracePt t="61848" x="10282238" y="5106988"/>
          <p14:tracePt t="61857" x="10167938" y="5121275"/>
          <p14:tracePt t="61865" x="10007600" y="5151438"/>
          <p14:tracePt t="61873" x="9791700" y="5180013"/>
          <p14:tracePt t="61881" x="9588500" y="5222875"/>
          <p14:tracePt t="61890" x="9342438" y="5265738"/>
          <p14:tracePt t="61897" x="9096375" y="5310188"/>
          <p14:tracePt t="61906" x="8866188" y="5353050"/>
          <p14:tracePt t="61914" x="8662988" y="5395913"/>
          <p14:tracePt t="61922" x="8575675" y="5395913"/>
          <p14:tracePt t="61930" x="8416925" y="5426075"/>
          <p14:tracePt t="61938" x="8286750" y="5454650"/>
          <p14:tracePt t="61946" x="8185150" y="5468938"/>
          <p14:tracePt t="61955" x="8142288" y="5483225"/>
          <p14:tracePt t="61963" x="8054975" y="5497513"/>
          <p14:tracePt t="61971" x="7997825" y="5511800"/>
          <p14:tracePt t="61979" x="7954963" y="5527675"/>
          <p14:tracePt t="61987" x="7910513" y="5527675"/>
          <p14:tracePt t="61995" x="7881938" y="5541963"/>
          <p14:tracePt t="62004" x="7853363" y="5541963"/>
          <p14:tracePt t="62012" x="7839075" y="5556250"/>
          <p14:tracePt t="62020" x="7824788" y="5556250"/>
          <p14:tracePt t="62070" x="7839075" y="5556250"/>
          <p14:tracePt t="62283" x="7824788" y="5570538"/>
          <p14:tracePt t="62290" x="7794625" y="5599113"/>
          <p14:tracePt t="62298" x="7766050" y="5627688"/>
          <p14:tracePt t="62305" x="7723188" y="5672138"/>
          <p14:tracePt t="62313" x="7694613" y="5715000"/>
          <p14:tracePt t="62322" x="7635875" y="5743575"/>
          <p14:tracePt t="62330" x="7607300" y="5788025"/>
          <p14:tracePt t="62338" x="7550150" y="5830888"/>
          <p14:tracePt t="62346" x="7505700" y="5873750"/>
          <p14:tracePt t="62355" x="7448550" y="5918200"/>
          <p14:tracePt t="62362" x="7389813" y="5961063"/>
          <p14:tracePt t="62371" x="7318375" y="6003925"/>
          <p14:tracePt t="62379" x="7259638" y="6048375"/>
          <p14:tracePt t="62387" x="7202488" y="6076950"/>
          <p14:tracePt t="62395" x="7129463" y="6119813"/>
          <p14:tracePt t="62403" x="7072313" y="6148388"/>
          <p14:tracePt t="62412" x="7029450" y="6192838"/>
          <p14:tracePt t="62420" x="6956425" y="6207125"/>
          <p14:tracePt t="62428" x="6913563" y="6235700"/>
          <p14:tracePt t="62436" x="6869113" y="6249988"/>
          <p14:tracePt t="62444" x="6811963" y="6264275"/>
          <p14:tracePt t="62453" x="6769100" y="6278563"/>
          <p14:tracePt t="62460" x="6738938" y="6294438"/>
          <p14:tracePt t="62469" x="6667500" y="6308725"/>
          <p14:tracePt t="62477" x="6608763" y="6323013"/>
          <p14:tracePt t="62485" x="6565900" y="6323013"/>
          <p14:tracePt t="62493" x="6523038" y="6337300"/>
          <p14:tracePt t="62502" x="6508750" y="6337300"/>
          <p14:tracePt t="62510" x="6464300" y="6337300"/>
          <p14:tracePt t="62518" x="6392863" y="6351588"/>
          <p14:tracePt t="62526" x="6364288" y="6351588"/>
          <p14:tracePt t="62534" x="6334125" y="6351588"/>
          <p14:tracePt t="62543" x="6291263" y="6351588"/>
          <p14:tracePt t="62551" x="6234113" y="6351588"/>
          <p14:tracePt t="62560" x="6203950" y="6351588"/>
          <p14:tracePt t="62567" x="6175375" y="6351588"/>
          <p14:tracePt t="62576" x="6132513" y="6351588"/>
          <p14:tracePt t="62583" x="6103938" y="6351588"/>
          <p14:tracePt t="62593" x="6073775" y="6351588"/>
          <p14:tracePt t="62600" x="6030913" y="6351588"/>
          <p14:tracePt t="62609" x="6002338" y="6351588"/>
          <p14:tracePt t="62616" x="5973763" y="6351588"/>
          <p14:tracePt t="62626" x="5929313" y="6351588"/>
          <p14:tracePt t="62632" x="5900738" y="6351588"/>
          <p14:tracePt t="62642" x="5886450" y="6351588"/>
          <p14:tracePt t="62649" x="5857875" y="6351588"/>
          <p14:tracePt t="62658" x="5813425" y="6351588"/>
          <p14:tracePt t="62665" x="5784850" y="6351588"/>
          <p14:tracePt t="62675" x="5770563" y="6351588"/>
          <p14:tracePt t="62681" x="5741988" y="6351588"/>
          <p14:tracePt t="62692" x="5713413" y="6351588"/>
          <p14:tracePt t="62697" x="5697538" y="6351588"/>
          <p14:tracePt t="62709" x="5668963" y="6351588"/>
          <p14:tracePt t="62714" x="5654675" y="6351588"/>
          <p14:tracePt t="62725" x="5626100" y="6351588"/>
          <p14:tracePt t="62731" x="5611813" y="6351588"/>
          <p14:tracePt t="62742" x="5597525" y="6351588"/>
          <p14:tracePt t="62747" x="5583238" y="6351588"/>
          <p14:tracePt t="62759" x="5567363" y="6351588"/>
          <p14:tracePt t="62763" x="5553075" y="6351588"/>
          <p14:tracePt t="62775" x="5538788" y="6351588"/>
          <p14:tracePt t="62780" x="5524500" y="6351588"/>
          <p14:tracePt t="62793" x="5510213" y="6351588"/>
          <p14:tracePt t="62809" x="5495925" y="6351588"/>
          <p14:tracePt t="62815" x="5481638" y="6351588"/>
          <p14:tracePt t="63124" x="5467350" y="6351588"/>
          <p14:tracePt t="63131" x="5453063" y="6351588"/>
          <p14:tracePt t="63138" x="5437188" y="6351588"/>
          <p14:tracePt t="63146" x="5408613" y="6351588"/>
          <p14:tracePt t="63155" x="5380038" y="6351588"/>
          <p14:tracePt t="63163" x="5365750" y="6351588"/>
          <p14:tracePt t="63171" x="5337175" y="6351588"/>
          <p14:tracePt t="63179" x="5307013" y="6351588"/>
          <p14:tracePt t="63187" x="5278438" y="6351588"/>
          <p14:tracePt t="63196" x="5264150" y="6351588"/>
          <p14:tracePt t="63204" x="5235575" y="6351588"/>
          <p14:tracePt t="63212" x="5221288" y="6351588"/>
          <p14:tracePt t="63220" x="5207000" y="6351588"/>
          <p14:tracePt t="63228" x="5176838" y="6351588"/>
          <p14:tracePt t="63236" x="5162550" y="6351588"/>
          <p14:tracePt t="63244" x="5148263" y="6351588"/>
          <p14:tracePt t="63253" x="5133975" y="6351588"/>
          <p14:tracePt t="63269" x="5119688" y="6351588"/>
          <p14:tracePt t="63286" x="5105400" y="6351588"/>
          <p14:tracePt t="63319" x="5091113" y="6351588"/>
          <p14:tracePt t="63368" x="5076825" y="6351588"/>
          <p14:tracePt t="63426" x="5062538" y="6351588"/>
          <p14:tracePt t="63678" x="5076825" y="6351588"/>
          <p14:tracePt t="63735" x="5091113" y="6351588"/>
          <p14:tracePt t="63989" x="5076825" y="6351588"/>
          <p14:tracePt t="64119" x="5062538" y="6351588"/>
          <p14:tracePt t="65138" x="5048250" y="6351588"/>
          <p14:tracePt t="65172" x="5032375" y="6351588"/>
          <p14:tracePt t="65188" x="5018088" y="6351588"/>
          <p14:tracePt t="65203" x="5003800" y="6351588"/>
          <p14:tracePt t="65228" x="4989513" y="6337300"/>
          <p14:tracePt t="65236" x="4975225" y="6337300"/>
          <p14:tracePt t="65252" x="4960938" y="6323013"/>
          <p14:tracePt t="65277" x="4946650" y="6323013"/>
          <p14:tracePt t="65286" x="4946650" y="6308725"/>
          <p14:tracePt t="65302" x="4932363" y="6294438"/>
          <p14:tracePt t="65318" x="4918075" y="6294438"/>
          <p14:tracePt t="65326" x="4918075" y="6278563"/>
          <p14:tracePt t="65334" x="4902200" y="6278563"/>
          <p14:tracePt t="65342" x="4902200" y="6264275"/>
          <p14:tracePt t="65359" x="4887913" y="6249988"/>
          <p14:tracePt t="65376" x="4887913" y="6235700"/>
          <p14:tracePt t="65394" x="4873625" y="6221413"/>
          <p14:tracePt t="65399" x="4873625" y="6207125"/>
          <p14:tracePt t="65415" x="4873625" y="6192838"/>
          <p14:tracePt t="65425" x="4859338" y="6192838"/>
          <p14:tracePt t="65432" x="4859338" y="6178550"/>
          <p14:tracePt t="65439" x="4859338" y="6164263"/>
          <p14:tracePt t="65456" x="4859338" y="6148388"/>
          <p14:tracePt t="65464" x="4859338" y="6134100"/>
          <p14:tracePt t="65472" x="4859338" y="6119813"/>
          <p14:tracePt t="65480" x="4859338" y="6105525"/>
          <p14:tracePt t="65489" x="4859338" y="6091238"/>
          <p14:tracePt t="65497" x="4859338" y="6076950"/>
          <p14:tracePt t="65505" x="4859338" y="6062663"/>
          <p14:tracePt t="65513" x="4859338" y="6048375"/>
          <p14:tracePt t="65521" x="4859338" y="6018213"/>
          <p14:tracePt t="65529" x="4873625" y="6003925"/>
          <p14:tracePt t="65537" x="4873625" y="5989638"/>
          <p14:tracePt t="65554" x="4873625" y="5975350"/>
          <p14:tracePt t="65562" x="4887913" y="5961063"/>
          <p14:tracePt t="65570" x="4887913" y="5946775"/>
          <p14:tracePt t="65578" x="4887913" y="5932488"/>
          <p14:tracePt t="65587" x="4902200" y="5932488"/>
          <p14:tracePt t="65595" x="4902200" y="5918200"/>
          <p14:tracePt t="65603" x="4902200" y="5902325"/>
          <p14:tracePt t="65611" x="4918075" y="5888038"/>
          <p14:tracePt t="65619" x="4918075" y="5873750"/>
          <p14:tracePt t="65627" x="4918075" y="5859463"/>
          <p14:tracePt t="65636" x="4932363" y="5859463"/>
          <p14:tracePt t="65644" x="4932363" y="5845175"/>
          <p14:tracePt t="65652" x="4946650" y="5830888"/>
          <p14:tracePt t="65677" x="4946650" y="5816600"/>
          <p14:tracePt t="65686" x="4960938" y="5816600"/>
          <p14:tracePt t="65719" x="4960938" y="5802313"/>
          <p14:tracePt t="65743" x="4975225" y="5802313"/>
          <p14:tracePt t="65825" x="4989513" y="5788025"/>
          <p14:tracePt t="65948" x="5003800" y="5772150"/>
          <p14:tracePt t="66029" x="5018088" y="5772150"/>
          <p14:tracePt t="66087" x="5018088" y="5757863"/>
          <p14:tracePt t="66102" x="5032375" y="5757863"/>
          <p14:tracePt t="66143" x="5048250" y="5757863"/>
          <p14:tracePt t="66176" x="5062538" y="5757863"/>
          <p14:tracePt t="66200" x="5076825" y="5757863"/>
          <p14:tracePt t="66215" x="5091113" y="5757863"/>
          <p14:tracePt t="66241" x="5105400" y="5757863"/>
          <p14:tracePt t="66257" x="5119688" y="5757863"/>
          <p14:tracePt t="66273" x="5133975" y="5757863"/>
          <p14:tracePt t="66290" x="5148263" y="5757863"/>
          <p14:tracePt t="66305" x="5162550" y="5757863"/>
          <p14:tracePt t="66313" x="5176838" y="5757863"/>
          <p14:tracePt t="66330" x="5192713" y="5743575"/>
          <p14:tracePt t="66338" x="5207000" y="5743575"/>
          <p14:tracePt t="66355" x="5221288" y="5743575"/>
          <p14:tracePt t="66362" x="5235575" y="5743575"/>
          <p14:tracePt t="66370" x="5249863" y="5743575"/>
          <p14:tracePt t="66388" x="5264150" y="5743575"/>
          <p14:tracePt t="66395" x="5278438" y="5743575"/>
          <p14:tracePt t="66403" x="5292725" y="5743575"/>
          <p14:tracePt t="66420" x="5307013" y="5743575"/>
          <p14:tracePt t="66428" x="5322888" y="5743575"/>
          <p14:tracePt t="66436" x="5337175" y="5743575"/>
          <p14:tracePt t="66444" x="5337175" y="5757863"/>
          <p14:tracePt t="66452" x="5351463" y="5757863"/>
          <p14:tracePt t="66460" x="5365750" y="5757863"/>
          <p14:tracePt t="66477" x="5380038" y="5772150"/>
          <p14:tracePt t="66485" x="5394325" y="5772150"/>
          <p14:tracePt t="66493" x="5394325" y="5788025"/>
          <p14:tracePt t="66501" x="5408613" y="5788025"/>
          <p14:tracePt t="66509" x="5422900" y="5788025"/>
          <p14:tracePt t="66517" x="5422900" y="5802313"/>
          <p14:tracePt t="66526" x="5437188" y="5802313"/>
          <p14:tracePt t="66534" x="5453063" y="5816600"/>
          <p14:tracePt t="66550" x="5467350" y="5830888"/>
          <p14:tracePt t="66559" x="5467350" y="5845175"/>
          <p14:tracePt t="66566" x="5481638" y="5859463"/>
          <p14:tracePt t="66583" x="5495925" y="5873750"/>
          <p14:tracePt t="66592" x="5495925" y="5888038"/>
          <p14:tracePt t="66599" x="5510213" y="5902325"/>
          <p14:tracePt t="66607" x="5510213" y="5918200"/>
          <p14:tracePt t="66615" x="5524500" y="5932488"/>
          <p14:tracePt t="66623" x="5524500" y="5961063"/>
          <p14:tracePt t="66631" x="5538788" y="5975350"/>
          <p14:tracePt t="66640" x="5553075" y="6018213"/>
          <p14:tracePt t="66647" x="5553075" y="6062663"/>
          <p14:tracePt t="66656" x="5553075" y="6105525"/>
          <p14:tracePt t="66664" x="5567363" y="6134100"/>
          <p14:tracePt t="66672" x="5567363" y="6164263"/>
          <p14:tracePt t="66681" x="5583238" y="6207125"/>
          <p14:tracePt t="66688" x="5583238" y="6235700"/>
          <p14:tracePt t="66697" x="5583238" y="6278563"/>
          <p14:tracePt t="66705" x="5597525" y="6294438"/>
          <p14:tracePt t="66713" x="5597525" y="6323013"/>
          <p14:tracePt t="66721" x="5597525" y="6351588"/>
          <p14:tracePt t="66729" x="5597525" y="6380163"/>
          <p14:tracePt t="66746" x="5597525" y="6408738"/>
          <p14:tracePt t="66754" x="5597525" y="6424613"/>
          <p14:tracePt t="66762" x="5597525" y="6438900"/>
          <p14:tracePt t="66770" x="5597525" y="6453188"/>
          <p14:tracePt t="66778" x="5597525" y="6467475"/>
          <p14:tracePt t="66797" x="5597525" y="6481763"/>
          <p14:tracePt t="66803" x="5597525" y="6496050"/>
          <p14:tracePt t="66820" x="5597525" y="6510338"/>
          <p14:tracePt t="66836" x="5597525" y="6524625"/>
          <p14:tracePt t="66861" x="5597525" y="6538913"/>
          <p14:tracePt t="66894" x="5583238" y="6538913"/>
          <p14:tracePt t="66901" x="5583238" y="6554788"/>
          <p14:tracePt t="66917" x="5567363" y="6554788"/>
          <p14:tracePt t="66925" x="5567363" y="6569075"/>
          <p14:tracePt t="66942" x="5553075" y="6569075"/>
          <p14:tracePt t="66959" x="5538788" y="6583363"/>
          <p14:tracePt t="66975" x="5524500" y="6583363"/>
          <p14:tracePt t="66992" x="5524500" y="6597650"/>
          <p14:tracePt t="66999" x="5510213" y="6597650"/>
          <p14:tracePt t="67025" x="5495925" y="6597650"/>
          <p14:tracePt t="67041" x="5481638" y="6597650"/>
          <p14:tracePt t="67048" x="5481638" y="6611938"/>
          <p14:tracePt t="67064" x="5467350" y="6611938"/>
          <p14:tracePt t="67082" x="5453063" y="6611938"/>
          <p14:tracePt t="67114" x="5437188" y="6611938"/>
          <p14:tracePt t="67138" x="5422900" y="6611938"/>
          <p14:tracePt t="67172" x="5408613" y="6611938"/>
          <p14:tracePt t="67187" x="5394325" y="6611938"/>
          <p14:tracePt t="67211" x="5380038" y="6611938"/>
          <p14:tracePt t="67236" x="5365750" y="6611938"/>
          <p14:tracePt t="67253" x="5351463" y="6597650"/>
          <p14:tracePt t="67277" x="5337175" y="6583363"/>
          <p14:tracePt t="67284" x="5322888" y="6583363"/>
          <p14:tracePt t="67293" x="5322888" y="6569075"/>
          <p14:tracePt t="67301" x="5307013" y="6554788"/>
          <p14:tracePt t="67318" x="5292725" y="6538913"/>
          <p14:tracePt t="67326" x="5292725" y="6524625"/>
          <p14:tracePt t="67333" x="5278438" y="6510338"/>
          <p14:tracePt t="67342" x="5278438" y="6496050"/>
          <p14:tracePt t="67349" x="5264150" y="6481763"/>
          <p14:tracePt t="67358" x="5264150" y="6467475"/>
          <p14:tracePt t="67366" x="5249863" y="6438900"/>
          <p14:tracePt t="67374" x="5249863" y="6424613"/>
          <p14:tracePt t="67382" x="5235575" y="6394450"/>
          <p14:tracePt t="67391" x="5235575" y="6380163"/>
          <p14:tracePt t="67398" x="5235575" y="6351588"/>
          <p14:tracePt t="67407" x="5221288" y="6323013"/>
          <p14:tracePt t="67415" x="5221288" y="6294438"/>
          <p14:tracePt t="67423" x="5221288" y="6264275"/>
          <p14:tracePt t="67431" x="5221288" y="6235700"/>
          <p14:tracePt t="67439" x="5221288" y="6221413"/>
          <p14:tracePt t="67447" x="5221288" y="6192838"/>
          <p14:tracePt t="67456" x="5221288" y="6164263"/>
          <p14:tracePt t="67464" x="5221288" y="6148388"/>
          <p14:tracePt t="67472" x="5221288" y="6119813"/>
          <p14:tracePt t="67480" x="5221288" y="6105525"/>
          <p14:tracePt t="67488" x="5221288" y="6076950"/>
          <p14:tracePt t="67498" x="5221288" y="6062663"/>
          <p14:tracePt t="67505" x="5221288" y="6048375"/>
          <p14:tracePt t="67514" x="5221288" y="6018213"/>
          <p14:tracePt t="67521" x="5235575" y="6003925"/>
          <p14:tracePt t="67531" x="5249863" y="5989638"/>
          <p14:tracePt t="67537" x="5264150" y="5961063"/>
          <p14:tracePt t="67547" x="5278438" y="5946775"/>
          <p14:tracePt t="67554" x="5292725" y="5932488"/>
          <p14:tracePt t="67564" x="5322888" y="5902325"/>
          <p14:tracePt t="67570" x="5337175" y="5888038"/>
          <p14:tracePt t="67580" x="5365750" y="5873750"/>
          <p14:tracePt t="67586" x="5408613" y="5845175"/>
          <p14:tracePt t="67596" x="5422900" y="5830888"/>
          <p14:tracePt t="67602" x="5467350" y="5802313"/>
          <p14:tracePt t="67613" x="5495925" y="5788025"/>
          <p14:tracePt t="67619" x="5538788" y="5757863"/>
          <p14:tracePt t="67630" x="5583238" y="5743575"/>
          <p14:tracePt t="67636" x="5640388" y="5715000"/>
          <p14:tracePt t="67646" x="5697538" y="5686425"/>
          <p14:tracePt t="67651" x="5756275" y="5672138"/>
          <p14:tracePt t="67663" x="5827713" y="5641975"/>
          <p14:tracePt t="67668" x="5886450" y="5613400"/>
          <p14:tracePt t="67680" x="5957888" y="5599113"/>
          <p14:tracePt t="67685" x="6045200" y="5570538"/>
          <p14:tracePt t="67696" x="6103938" y="5556250"/>
          <p14:tracePt t="67701" x="6175375" y="5541963"/>
          <p14:tracePt t="67713" x="6234113" y="5527675"/>
          <p14:tracePt t="67718" x="6291263" y="5511800"/>
          <p14:tracePt t="67729" x="6364288" y="5497513"/>
          <p14:tracePt t="67735" x="6421438" y="5497513"/>
          <p14:tracePt t="67747" x="6478588" y="5483225"/>
          <p14:tracePt t="67752" x="6523038" y="5483225"/>
          <p14:tracePt t="67763" x="6580188" y="5483225"/>
          <p14:tracePt t="67768" x="6624638" y="5483225"/>
          <p14:tracePt t="67780" x="6667500" y="5483225"/>
          <p14:tracePt t="67784" x="6724650" y="5483225"/>
          <p14:tracePt t="67797" x="6769100" y="5483225"/>
          <p14:tracePt t="67802" x="6797675" y="5483225"/>
          <p14:tracePt t="67814" x="6840538" y="5483225"/>
          <p14:tracePt t="67818" x="6913563" y="5483225"/>
          <p14:tracePt t="67830" x="6942138" y="5483225"/>
          <p14:tracePt t="67834" x="6970713" y="5497513"/>
          <p14:tracePt t="67847" x="7015163" y="5511800"/>
          <p14:tracePt t="67852" x="7072313" y="5527675"/>
          <p14:tracePt t="67863" x="7100888" y="5541963"/>
          <p14:tracePt t="67867" x="7129463" y="5556250"/>
          <p14:tracePt t="67880" x="7159625" y="5570538"/>
          <p14:tracePt t="67884" x="7202488" y="5584825"/>
          <p14:tracePt t="67897" x="7231063" y="5613400"/>
          <p14:tracePt t="67900" x="7259638" y="5627688"/>
          <p14:tracePt t="67906" x="7289800" y="5657850"/>
          <p14:tracePt t="67915" x="7318375" y="5672138"/>
          <p14:tracePt t="67921" x="7332663" y="5686425"/>
          <p14:tracePt t="67931" x="7361238" y="5715000"/>
          <p14:tracePt t="67937" x="7375525" y="5729288"/>
          <p14:tracePt t="67948" x="7389813" y="5757863"/>
          <p14:tracePt t="67953" x="7419975" y="5788025"/>
          <p14:tracePt t="67964" x="7434263" y="5816600"/>
          <p14:tracePt t="67970" x="7434263" y="5845175"/>
          <p14:tracePt t="67980" x="7448550" y="5873750"/>
          <p14:tracePt t="67986" x="7448550" y="5918200"/>
          <p14:tracePt t="67997" x="7462838" y="5975350"/>
          <p14:tracePt t="68003" x="7462838" y="6003925"/>
          <p14:tracePt t="68013" x="7462838" y="6034088"/>
          <p14:tracePt t="68019" x="7462838" y="6062663"/>
          <p14:tracePt t="68030" x="7462838" y="6105525"/>
          <p14:tracePt t="68035" x="7462838" y="6134100"/>
          <p14:tracePt t="68046" x="7462838" y="6164263"/>
          <p14:tracePt t="68051" x="7462838" y="6178550"/>
          <p14:tracePt t="68063" x="7462838" y="6207125"/>
          <p14:tracePt t="68068" x="7448550" y="6235700"/>
          <p14:tracePt t="68079" x="7434263" y="6249988"/>
          <p14:tracePt t="68085" x="7419975" y="6278563"/>
          <p14:tracePt t="68096" x="7389813" y="6294438"/>
          <p14:tracePt t="68101" x="7361238" y="6323013"/>
          <p14:tracePt t="68113" x="7346950" y="6337300"/>
          <p14:tracePt t="68119" x="7304088" y="6365875"/>
          <p14:tracePt t="68129" x="7273925" y="6380163"/>
          <p14:tracePt t="68135" x="7245350" y="6394450"/>
          <p14:tracePt t="68146" x="7216775" y="6394450"/>
          <p14:tracePt t="68151" x="7143750" y="6408738"/>
          <p14:tracePt t="68163" x="7100888" y="6424613"/>
          <p14:tracePt t="68168" x="7072313" y="6438900"/>
          <p14:tracePt t="68180" x="7029450" y="6438900"/>
          <p14:tracePt t="68184" x="6970713" y="6453188"/>
          <p14:tracePt t="68196" x="6927850" y="6453188"/>
          <p14:tracePt t="68200" x="6869113" y="6467475"/>
          <p14:tracePt t="68214" x="6826250" y="6467475"/>
          <p14:tracePt t="68219" x="6783388" y="6467475"/>
          <p14:tracePt t="68231" x="6724650" y="6467475"/>
          <p14:tracePt t="68235" x="6681788" y="6467475"/>
          <p14:tracePt t="68247" x="6638925" y="6467475"/>
          <p14:tracePt t="68251" x="6594475" y="6453188"/>
          <p14:tracePt t="68264" x="6565900" y="6453188"/>
          <p14:tracePt t="68266" x="6508750" y="6424613"/>
          <p14:tracePt t="68272" x="6464300" y="6394450"/>
          <p14:tracePt t="68281" x="6421438" y="6365875"/>
          <p14:tracePt t="68288" x="6392863" y="6337300"/>
          <p14:tracePt t="68298" x="6364288" y="6323013"/>
          <p14:tracePt t="68305" x="6334125" y="6294438"/>
          <p14:tracePt t="68314" x="6319838" y="6264275"/>
          <p14:tracePt t="68321" x="6276975" y="6221413"/>
          <p14:tracePt t="68331" x="6248400" y="6178550"/>
          <p14:tracePt t="68337" x="6248400" y="6164263"/>
          <p14:tracePt t="68347" x="6234113" y="6119813"/>
          <p14:tracePt t="68353" x="6218238" y="6076950"/>
          <p14:tracePt t="68364" x="6203950" y="6048375"/>
          <p14:tracePt t="68370" x="6203950" y="6018213"/>
          <p14:tracePt t="68380" x="6203950" y="5989638"/>
          <p14:tracePt t="68386" x="6203950" y="5961063"/>
          <p14:tracePt t="68396" x="6203950" y="5932488"/>
          <p14:tracePt t="68403" x="6203950" y="5902325"/>
          <p14:tracePt t="68413" x="6203950" y="5888038"/>
          <p14:tracePt t="68419" x="6203950" y="5873750"/>
          <p14:tracePt t="68430" x="6203950" y="5845175"/>
          <p14:tracePt t="68435" x="6218238" y="5830888"/>
          <p14:tracePt t="68446" x="6262688" y="5802313"/>
          <p14:tracePt t="68452" x="6291263" y="5772150"/>
          <p14:tracePt t="68463" x="6334125" y="5743575"/>
          <p14:tracePt t="68469" x="6407150" y="5715000"/>
          <p14:tracePt t="68480" x="6523038" y="5657850"/>
          <p14:tracePt t="68485" x="6624638" y="5627688"/>
          <p14:tracePt t="68496" x="6754813" y="5570538"/>
          <p14:tracePt t="68502" x="6899275" y="5541963"/>
          <p14:tracePt t="68513" x="7043738" y="5511800"/>
          <p14:tracePt t="68517" x="7216775" y="5483225"/>
          <p14:tracePt t="68530" x="7304088" y="5483225"/>
          <p14:tracePt t="68535" x="7448550" y="5454650"/>
          <p14:tracePt t="68546" x="7593013" y="5454650"/>
          <p14:tracePt t="68550" x="7694613" y="5454650"/>
          <p14:tracePt t="68564" x="7794625" y="5454650"/>
          <p14:tracePt t="68569" x="7839075" y="5454650"/>
          <p14:tracePt t="68580" x="7896225" y="5454650"/>
          <p14:tracePt t="68584" x="7954963" y="5454650"/>
          <p14:tracePt t="68597" x="7997825" y="5468938"/>
          <p14:tracePt t="68602" x="8026400" y="5483225"/>
          <p14:tracePt t="68613" x="8054975" y="5497513"/>
          <p14:tracePt t="68618" x="8085138" y="5511800"/>
          <p14:tracePt t="68630" x="8099425" y="5527675"/>
          <p14:tracePt t="68632" x="8113713" y="5541963"/>
          <p14:tracePt t="68640" x="8128000" y="5556250"/>
          <p14:tracePt t="68647" x="8128000" y="5584825"/>
          <p14:tracePt t="68656" x="8142288" y="5599113"/>
          <p14:tracePt t="68664" x="8142288" y="5613400"/>
          <p14:tracePt t="68672" x="8156575" y="5657850"/>
          <p14:tracePt t="68681" x="8156575" y="5672138"/>
          <p14:tracePt t="68688" x="8156575" y="5729288"/>
          <p14:tracePt t="68698" x="8156575" y="5788025"/>
          <p14:tracePt t="68704" x="8156575" y="5873750"/>
          <p14:tracePt t="69122" x="8156575" y="5859463"/>
          <p14:tracePt t="69131" x="8156575" y="5845175"/>
          <p14:tracePt t="69137" x="8156575" y="5802313"/>
          <p14:tracePt t="69147" x="8156575" y="5772150"/>
          <p14:tracePt t="69153" x="8156575" y="5715000"/>
          <p14:tracePt t="69163" x="8156575" y="5657850"/>
          <p14:tracePt t="69170" x="8170863" y="5584825"/>
          <p14:tracePt t="69179" x="8201025" y="5497513"/>
          <p14:tracePt t="69186" x="8258175" y="5353050"/>
          <p14:tracePt t="69194" x="8315325" y="5237163"/>
          <p14:tracePt t="69202" x="8388350" y="5078413"/>
          <p14:tracePt t="69211" x="8489950" y="4933950"/>
          <p14:tracePt t="69218" x="8591550" y="4745038"/>
          <p14:tracePt t="69227" x="8721725" y="4543425"/>
          <p14:tracePt t="69235" x="8866188" y="4340225"/>
          <p14:tracePt t="69243" x="9024938" y="4094163"/>
          <p14:tracePt t="69251" x="9197975" y="3878263"/>
          <p14:tracePt t="69259" x="9356725" y="3660775"/>
          <p14:tracePt t="69268" x="9415463" y="3573463"/>
          <p14:tracePt t="69276" x="9545638" y="3414713"/>
          <p14:tracePt t="69284" x="9661525" y="3270250"/>
          <p14:tracePt t="69292" x="9747250" y="3154363"/>
          <p14:tracePt t="69300" x="9777413" y="3125788"/>
          <p14:tracePt t="69309" x="9834563" y="3067050"/>
          <p14:tracePt t="69316" x="9877425" y="3024188"/>
          <p14:tracePt t="69325" x="9891713" y="2995613"/>
          <p14:tracePt t="69333" x="9921875" y="2979738"/>
          <p14:tracePt t="69506" x="9921875" y="2936875"/>
          <p14:tracePt t="69514" x="9921875" y="2894013"/>
          <p14:tracePt t="69521" x="9936163" y="2835275"/>
          <p14:tracePt t="69530" x="9964738" y="2763838"/>
          <p14:tracePt t="69537" x="10021888" y="2517775"/>
          <p14:tracePt t="69546" x="10094913" y="2286000"/>
          <p14:tracePt t="69553" x="10167938" y="1997075"/>
          <p14:tracePt t="69563" x="10239375" y="1677988"/>
          <p14:tracePt t="69569" x="10282238" y="1533525"/>
          <p14:tracePt t="69579" x="10369550" y="1185863"/>
          <p14:tracePt t="69586" x="10442575" y="882650"/>
          <p14:tracePt t="69594" x="10499725" y="593725"/>
          <p14:tracePt t="69602" x="10558463" y="333375"/>
          <p14:tracePt t="69611" x="10572750" y="246063"/>
          <p14:tracePt t="69619" x="10601325" y="4286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CB68B-77D8-443A-81BC-70FF78D9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Apple Braille"/>
                <a:cs typeface="Calibri"/>
              </a:rPr>
              <a:t>How</a:t>
            </a:r>
            <a:r>
              <a:rPr lang="zh-CN" altLang="en-US" sz="4000" dirty="0">
                <a:latin typeface="Apple Braille"/>
                <a:cs typeface="Calibri"/>
              </a:rPr>
              <a:t> </a:t>
            </a:r>
            <a:r>
              <a:rPr lang="en-US" altLang="zh-CN" sz="4000" dirty="0">
                <a:latin typeface="Apple Braille"/>
                <a:cs typeface="Calibri"/>
              </a:rPr>
              <a:t>do</a:t>
            </a:r>
            <a:r>
              <a:rPr lang="zh-CN" altLang="en-US" sz="4000" dirty="0">
                <a:latin typeface="Apple Braille"/>
                <a:cs typeface="Calibri"/>
              </a:rPr>
              <a:t> </a:t>
            </a:r>
            <a:r>
              <a:rPr lang="en-US" altLang="zh-CN" sz="4000" dirty="0">
                <a:latin typeface="Apple Braille"/>
                <a:cs typeface="Calibri"/>
              </a:rPr>
              <a:t>they</a:t>
            </a:r>
            <a:r>
              <a:rPr lang="zh-CN" altLang="en-US" sz="4000" dirty="0">
                <a:latin typeface="Apple Braille"/>
                <a:cs typeface="Calibri"/>
              </a:rPr>
              <a:t> </a:t>
            </a:r>
            <a:r>
              <a:rPr lang="en-US" altLang="zh-CN" sz="4000" dirty="0">
                <a:latin typeface="Apple Braille"/>
                <a:cs typeface="Calibri"/>
              </a:rPr>
              <a:t>justify</a:t>
            </a:r>
            <a:r>
              <a:rPr lang="zh-CN" altLang="en-US" sz="4000" dirty="0">
                <a:latin typeface="Apple Braille"/>
                <a:cs typeface="Calibri"/>
              </a:rPr>
              <a:t> </a:t>
            </a:r>
            <a:r>
              <a:rPr lang="en-US" altLang="zh-CN" sz="4000" dirty="0">
                <a:latin typeface="Apple Braille"/>
                <a:cs typeface="Calibri"/>
              </a:rPr>
              <a:t>the</a:t>
            </a:r>
            <a:r>
              <a:rPr lang="zh-CN" altLang="en-US" sz="4000" dirty="0">
                <a:latin typeface="Apple Braille"/>
                <a:cs typeface="Calibri"/>
              </a:rPr>
              <a:t> </a:t>
            </a:r>
            <a:r>
              <a:rPr lang="en-US" altLang="zh-CN" sz="4000" dirty="0">
                <a:latin typeface="Apple Braille"/>
                <a:cs typeface="Calibri"/>
              </a:rPr>
              <a:t>proposed</a:t>
            </a:r>
            <a:r>
              <a:rPr lang="zh-CN" altLang="en-US" sz="4000" dirty="0">
                <a:latin typeface="Apple Braille"/>
                <a:cs typeface="Calibri"/>
              </a:rPr>
              <a:t> </a:t>
            </a:r>
            <a:r>
              <a:rPr lang="en-US" altLang="zh-CN" sz="4000" dirty="0">
                <a:latin typeface="Apple Braille"/>
                <a:cs typeface="Calibri"/>
              </a:rPr>
              <a:t>method?</a:t>
            </a:r>
            <a:endParaRPr lang="en-US" sz="4000" dirty="0">
              <a:latin typeface="Apple Braill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D380-7DB4-4FFF-BC8A-4B22F829A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514" y="1943898"/>
            <a:ext cx="10907485" cy="4251960"/>
          </a:xfrm>
        </p:spPr>
        <p:txBody>
          <a:bodyPr lIns="109728" tIns="109728" rIns="109728" bIns="91440" anchor="t">
            <a:normAutofit/>
          </a:bodyPr>
          <a:lstStyle/>
          <a:p>
            <a:r>
              <a:rPr lang="en-US" sz="2400" dirty="0">
                <a:latin typeface="Apple Braille"/>
                <a:cs typeface="Calibri"/>
              </a:rPr>
              <a:t>By comparing SOIL( BIC-p) and SOIL(ARM) with RFI1, RFI2, LMG.</a:t>
            </a:r>
          </a:p>
          <a:p>
            <a:r>
              <a:rPr lang="en-US" sz="2400" dirty="0">
                <a:latin typeface="Apple Braille"/>
                <a:ea typeface="DengXian Light"/>
                <a:cs typeface="Calibri"/>
              </a:rPr>
              <a:t>LMG: relative importance measure by averaging over all possible orderings for R^2 decomposition.</a:t>
            </a:r>
          </a:p>
          <a:p>
            <a:r>
              <a:rPr lang="en-US" sz="2400" dirty="0">
                <a:latin typeface="Apple Braille" pitchFamily="2" charset="0"/>
                <a:ea typeface="DengXian Light"/>
                <a:cs typeface="Calibri"/>
              </a:rPr>
              <a:t>RFI1: computed from a normalized difference between the prediction error on OOB portion of the data and that on the permuted OOB data for each predictor variable.</a:t>
            </a:r>
          </a:p>
          <a:p>
            <a:r>
              <a:rPr lang="en-US" sz="2400" dirty="0">
                <a:latin typeface="Apple Braille" pitchFamily="2" charset="0"/>
                <a:ea typeface="DengXian Light"/>
                <a:cs typeface="Calibri"/>
              </a:rPr>
              <a:t>RFI2: the total decrease in node impurities from splitting on a particular variable, averaged over all trees.</a:t>
            </a:r>
          </a:p>
          <a:p>
            <a:endParaRPr lang="en-US" sz="2400" dirty="0">
              <a:latin typeface="Apple Braille" pitchFamily="2" charset="0"/>
              <a:ea typeface="DengXian Light"/>
              <a:cs typeface="Calibri"/>
            </a:endParaRPr>
          </a:p>
          <a:p>
            <a:endParaRPr lang="en-US" sz="2400" dirty="0">
              <a:latin typeface="Apple Braille" pitchFamily="2" charset="0"/>
              <a:ea typeface="DengXian Light"/>
              <a:cs typeface="Calibri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17E70EC-9719-714A-B7FD-74E0E059F1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0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62"/>
    </mc:Choice>
    <mc:Fallback xmlns="">
      <p:transition spd="slow" advTm="50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888F4B-40F6-4ED6-91B0-358D83EBB463}"/>
              </a:ext>
            </a:extLst>
          </p:cNvPr>
          <p:cNvSpPr txBox="1">
            <a:spLocks/>
          </p:cNvSpPr>
          <p:nvPr/>
        </p:nvSpPr>
        <p:spPr>
          <a:xfrm>
            <a:off x="323088" y="639193"/>
            <a:ext cx="4115348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400" kern="1200" spc="12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Apple Braille" pitchFamily="2" charset="0"/>
              </a:rPr>
              <a:t>Relative Performances of Importance</a:t>
            </a:r>
            <a:r>
              <a:rPr lang="en-US" b="1" dirty="0">
                <a:latin typeface="Apple Braille" pitchFamily="2" charset="0"/>
              </a:rPr>
              <a:t> </a:t>
            </a:r>
            <a:r>
              <a:rPr lang="en-US" dirty="0">
                <a:latin typeface="Apple Braille" pitchFamily="2" charset="0"/>
              </a:rPr>
              <a:t>Measures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BC9B84"/>
          </a:solidFill>
          <a:ln w="38100" cap="rnd">
            <a:solidFill>
              <a:srgbClr val="BC9B8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7A81A1B4-64D7-4377-AAD6-8EBB38791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654296" y="998389"/>
            <a:ext cx="7214616" cy="483379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E409236-05A4-0844-BB09-FD49C35659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8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7"/>
    </mc:Choice>
    <mc:Fallback xmlns="">
      <p:transition spd="slow" advTm="36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7AA38-B540-48FE-9228-2168A7BA3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89" y="639193"/>
            <a:ext cx="4084524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Apple Braille"/>
              </a:rPr>
              <a:t>Relative Performances of Importance Measures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BC9B84"/>
          </a:solidFill>
          <a:ln w="38100" cap="rnd">
            <a:solidFill>
              <a:srgbClr val="BC9B8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person, screenshot, document&#10;&#10;Description automatically generated">
            <a:extLst>
              <a:ext uri="{FF2B5EF4-FFF2-40B4-BE49-F238E27FC236}">
                <a16:creationId xmlns:a16="http://schemas.microsoft.com/office/drawing/2014/main" id="{8B998AE9-52D4-4DBA-B775-E98C5F38C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1748" r="73" b="406"/>
          <a:stretch/>
        </p:blipFill>
        <p:spPr>
          <a:xfrm>
            <a:off x="4400296" y="1301361"/>
            <a:ext cx="7468616" cy="4080794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2D3C34F-CE04-8F4F-88C7-F169549B67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7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01"/>
    </mc:Choice>
    <mc:Fallback xmlns="">
      <p:transition spd="slow" advTm="23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77F2A-5E2B-4A71-BC46-DB07B95D2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759905" cy="4775470"/>
          </a:xfrm>
        </p:spPr>
        <p:txBody>
          <a:bodyPr lIns="109728" tIns="109728" rIns="109728" bIns="91440" anchor="t">
            <a:normAutofit lnSpcReduction="10000"/>
          </a:bodyPr>
          <a:lstStyle/>
          <a:p>
            <a:pPr marL="0" indent="0">
              <a:buNone/>
            </a:pPr>
            <a:r>
              <a:rPr lang="en-US" altLang="zh-CN" sz="2000" b="1" dirty="0">
                <a:latin typeface="Apple Braille" pitchFamily="2" charset="0"/>
                <a:ea typeface="DengXian Light"/>
                <a:cs typeface="Calibri"/>
              </a:rPr>
              <a:t>Inclusion/exclusion</a:t>
            </a:r>
            <a:r>
              <a:rPr lang="en-US" altLang="zh-CN" sz="2000" dirty="0">
                <a:latin typeface="Apple Braille" pitchFamily="2" charset="0"/>
                <a:ea typeface="DengXian Light"/>
                <a:cs typeface="Calibri"/>
              </a:rPr>
              <a:t>: address the issue if an importance measure can give a proper sense if a predictor is likely to be needed in the best model to describe the data.</a:t>
            </a:r>
            <a:endParaRPr lang="en-US" altLang="zh-CN" sz="2000" dirty="0">
              <a:latin typeface="Apple Braille" pitchFamily="2" charset="0"/>
              <a:cs typeface="Calibri"/>
            </a:endParaRPr>
          </a:p>
          <a:p>
            <a:r>
              <a:rPr lang="en-US" altLang="zh-CN" sz="2000" dirty="0">
                <a:latin typeface="Apple Braille" pitchFamily="2" charset="0"/>
                <a:ea typeface="DengXian Light"/>
                <a:cs typeface="Calibri"/>
              </a:rPr>
              <a:t>SOIL-BIC-p and SOIL-ARM have inclusion/exclusion properties in all the examples.</a:t>
            </a:r>
          </a:p>
          <a:p>
            <a:pPr marL="0" indent="0">
              <a:buNone/>
            </a:pPr>
            <a:r>
              <a:rPr lang="en-US" altLang="zh-CN" sz="2000" b="1" dirty="0">
                <a:latin typeface="Apple Braille" pitchFamily="2" charset="0"/>
                <a:ea typeface="DengXian Light"/>
                <a:cs typeface="Calibri"/>
              </a:rPr>
              <a:t>Tuning in to information:</a:t>
            </a:r>
            <a:r>
              <a:rPr lang="en-US" altLang="zh-CN" sz="2000" dirty="0">
                <a:latin typeface="Apple Braille" pitchFamily="2" charset="0"/>
                <a:ea typeface="DengXian Light"/>
                <a:cs typeface="Calibri"/>
              </a:rPr>
              <a:t> the importance obtained should change due to the enrichment of information.</a:t>
            </a:r>
          </a:p>
          <a:p>
            <a:r>
              <a:rPr lang="en-US" altLang="zh-CN" sz="2000" dirty="0">
                <a:latin typeface="Apple Braille" pitchFamily="2" charset="0"/>
                <a:ea typeface="DengXian Light"/>
                <a:cs typeface="Calibri"/>
              </a:rPr>
              <a:t>Only SOIL-BIC-p and SOIL-ARM react to the much-increased info due to sample size increases.</a:t>
            </a:r>
          </a:p>
          <a:p>
            <a:pPr marL="0" indent="0">
              <a:buNone/>
            </a:pPr>
            <a:r>
              <a:rPr lang="en-US" altLang="zh-CN" sz="2000" b="1" dirty="0">
                <a:latin typeface="Apple Braille"/>
                <a:ea typeface="DengXian Light"/>
                <a:cs typeface="Calibri"/>
              </a:rPr>
              <a:t>Robustness to feature correlation</a:t>
            </a:r>
            <a:r>
              <a:rPr lang="en-US" altLang="zh-CN" sz="2000" dirty="0">
                <a:latin typeface="Apple Braille"/>
                <a:ea typeface="DengXian Light"/>
                <a:cs typeface="Calibri"/>
              </a:rPr>
              <a:t>: SOIL importance show robustness against noise increase and higher feature correlation.</a:t>
            </a:r>
          </a:p>
          <a:p>
            <a:pPr marL="0" indent="0">
              <a:buNone/>
            </a:pPr>
            <a:r>
              <a:rPr lang="en-US" sz="2000" b="1" dirty="0">
                <a:latin typeface="Apple Braille"/>
                <a:ea typeface="DengXian Light"/>
                <a:cs typeface="Calibri"/>
              </a:rPr>
              <a:t>Robustness against </a:t>
            </a:r>
            <a:r>
              <a:rPr lang="en-US" sz="2000" b="1" dirty="0" err="1">
                <a:latin typeface="Apple Braille"/>
                <a:ea typeface="DengXian Light"/>
                <a:cs typeface="Calibri"/>
              </a:rPr>
              <a:t>confusers</a:t>
            </a:r>
            <a:r>
              <a:rPr lang="en-US" sz="2000" dirty="0">
                <a:latin typeface="Apple Braille"/>
                <a:ea typeface="DengXian Light"/>
                <a:cs typeface="Calibri"/>
              </a:rPr>
              <a:t>: an importance measure oriented towards sparse modeling should assign near zero importance on the </a:t>
            </a:r>
            <a:r>
              <a:rPr lang="en-US" sz="2000" dirty="0" err="1">
                <a:latin typeface="Apple Braille"/>
                <a:ea typeface="DengXian Light"/>
                <a:cs typeface="Calibri"/>
              </a:rPr>
              <a:t>confusers</a:t>
            </a:r>
            <a:r>
              <a:rPr lang="en-US" sz="2000" dirty="0">
                <a:latin typeface="Apple Braille"/>
                <a:ea typeface="DengXian Light"/>
                <a:cs typeface="Calibri"/>
              </a:rPr>
              <a:t>.</a:t>
            </a:r>
            <a:endParaRPr lang="en-US" sz="2000" dirty="0">
              <a:latin typeface="Apple Braille"/>
              <a:ea typeface="+mn-lt"/>
              <a:cs typeface="+mn-lt"/>
            </a:endParaRPr>
          </a:p>
          <a:p>
            <a:r>
              <a:rPr lang="en-US" sz="2000" dirty="0">
                <a:latin typeface="Apple Braille"/>
                <a:ea typeface="DengXian Light"/>
                <a:cs typeface="Calibri"/>
              </a:rPr>
              <a:t>SOIL importance measures are much more robust to </a:t>
            </a:r>
            <a:r>
              <a:rPr lang="en-US" sz="2000" dirty="0" err="1">
                <a:latin typeface="Apple Braille"/>
                <a:ea typeface="DengXian Light"/>
                <a:cs typeface="Calibri"/>
              </a:rPr>
              <a:t>confusers</a:t>
            </a:r>
            <a:r>
              <a:rPr lang="en-US" sz="2000" dirty="0">
                <a:latin typeface="Apple Braille"/>
                <a:ea typeface="DengXian Light"/>
                <a:cs typeface="Calibri"/>
              </a:rPr>
              <a:t>.</a:t>
            </a:r>
            <a:endParaRPr lang="en-US" dirty="0">
              <a:latin typeface="Apple Braille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888F4B-40F6-4ED6-91B0-358D83EBB463}"/>
              </a:ext>
            </a:extLst>
          </p:cNvPr>
          <p:cNvSpPr txBox="1">
            <a:spLocks/>
          </p:cNvSpPr>
          <p:nvPr/>
        </p:nvSpPr>
        <p:spPr>
          <a:xfrm>
            <a:off x="838200" y="357868"/>
            <a:ext cx="9862458" cy="1340077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400" kern="1200" spc="12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pple Braille" pitchFamily="2" charset="0"/>
                <a:ea typeface="DengXian"/>
                <a:cs typeface="Calibri"/>
              </a:rPr>
              <a:t>Relative performances of importance measures</a:t>
            </a:r>
            <a:endParaRPr lang="en-US" dirty="0">
              <a:latin typeface="Apple Braille" pitchFamily="2" charset="0"/>
              <a:cs typeface="Calibri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B3C340E-7D7B-4645-8A78-C77BBA3A88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3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485"/>
    </mc:Choice>
    <mc:Fallback xmlns="">
      <p:transition spd="slow" advTm="101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BC9B84"/>
          </a:solidFill>
          <a:ln w="38100" cap="rnd">
            <a:solidFill>
              <a:srgbClr val="BC9B8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4BBCFA8-D145-0A46-85A7-BF232B316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CA" altLang="zh-CN" sz="5400" dirty="0">
                <a:latin typeface="Apple Braille" pitchFamily="2" charset="0"/>
                <a:cs typeface="Arial" panose="020B0604020202020204" pitchFamily="34" charset="0"/>
              </a:rPr>
              <a:t>INTRO</a:t>
            </a:r>
            <a:endParaRPr kumimoji="1" lang="zh-CN" altLang="en-US" sz="5400" dirty="0">
              <a:latin typeface="Apple Braille" pitchFamily="2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DB6F87-B2A7-1A48-A056-94E779701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684764" cy="4251960"/>
          </a:xfrm>
        </p:spPr>
        <p:txBody>
          <a:bodyPr lIns="109728" tIns="109728" rIns="109728" bIns="91440" anchor="t">
            <a:normAutofit lnSpcReduction="10000"/>
          </a:bodyPr>
          <a:lstStyle/>
          <a:p>
            <a:pPr fontAlgn="base"/>
            <a:r>
              <a:rPr lang="en-CA" altLang="zh-CN" sz="2600" dirty="0">
                <a:latin typeface="Apple Braille"/>
                <a:cs typeface="Arial"/>
              </a:rPr>
              <a:t>Variable importance measure has been an interesting research topic that helps to identify which variables are most important for </a:t>
            </a:r>
            <a:r>
              <a:rPr lang="en-CA" altLang="zh-CN" sz="2600" b="1" dirty="0">
                <a:latin typeface="Apple Braille"/>
                <a:cs typeface="Arial"/>
              </a:rPr>
              <a:t>understanding</a:t>
            </a:r>
            <a:r>
              <a:rPr lang="en-CA" altLang="zh-CN" sz="2600" dirty="0">
                <a:latin typeface="Apple Braille"/>
                <a:cs typeface="Arial"/>
              </a:rPr>
              <a:t>, </a:t>
            </a:r>
            <a:r>
              <a:rPr lang="en-CA" altLang="zh-CN" sz="2600" b="1" dirty="0">
                <a:latin typeface="Apple Braille"/>
                <a:cs typeface="Arial"/>
              </a:rPr>
              <a:t>interpretation</a:t>
            </a:r>
            <a:r>
              <a:rPr lang="en-CA" altLang="zh-CN" sz="2600" dirty="0">
                <a:latin typeface="Apple Braille"/>
                <a:cs typeface="Arial"/>
              </a:rPr>
              <a:t>, </a:t>
            </a:r>
            <a:r>
              <a:rPr lang="en-CA" altLang="zh-CN" sz="2600" b="1" dirty="0">
                <a:latin typeface="Apple Braille"/>
                <a:cs typeface="Arial"/>
              </a:rPr>
              <a:t>estimation</a:t>
            </a:r>
            <a:r>
              <a:rPr lang="en-CA" altLang="zh-CN" sz="2600" dirty="0">
                <a:latin typeface="Apple Braille"/>
                <a:cs typeface="Arial"/>
              </a:rPr>
              <a:t> or </a:t>
            </a:r>
            <a:r>
              <a:rPr lang="en-CA" altLang="zh-CN" sz="2600" b="1" dirty="0">
                <a:latin typeface="Apple Braille"/>
                <a:cs typeface="Arial"/>
              </a:rPr>
              <a:t>prediction purposes</a:t>
            </a:r>
            <a:r>
              <a:rPr lang="en-CA" altLang="zh-CN" sz="2600" dirty="0">
                <a:latin typeface="Apple Braille"/>
                <a:cs typeface="Arial"/>
              </a:rPr>
              <a:t>.</a:t>
            </a:r>
          </a:p>
          <a:p>
            <a:pPr fontAlgn="base"/>
            <a:r>
              <a:rPr lang="en-CA" altLang="zh-CN" sz="2600" dirty="0">
                <a:latin typeface="Apple Braille" pitchFamily="2" charset="0"/>
              </a:rPr>
              <a:t>In this paper, we propose a new variable importance measure, </a:t>
            </a:r>
            <a:r>
              <a:rPr lang="en-CA" altLang="zh-CN" sz="2600" b="1" dirty="0">
                <a:latin typeface="Apple Braille" pitchFamily="2" charset="0"/>
              </a:rPr>
              <a:t>sparsity oriented importance learning (SOIL)</a:t>
            </a:r>
            <a:r>
              <a:rPr lang="en-CA" altLang="zh-CN" sz="2600" dirty="0">
                <a:latin typeface="Apple Braille" pitchFamily="2" charset="0"/>
              </a:rPr>
              <a:t>, for high-dimensional regression from a sparse linear modeling perspective by taking into account the </a:t>
            </a:r>
            <a:r>
              <a:rPr lang="en-CA" altLang="zh-CN" sz="2600" b="1" dirty="0">
                <a:latin typeface="Apple Braille" pitchFamily="2" charset="0"/>
              </a:rPr>
              <a:t>variable selection uncertainty</a:t>
            </a:r>
            <a:r>
              <a:rPr lang="en-CA" altLang="zh-CN" sz="2600" dirty="0">
                <a:latin typeface="Apple Braille" pitchFamily="2" charset="0"/>
              </a:rPr>
              <a:t> via the use of a sensible </a:t>
            </a:r>
            <a:r>
              <a:rPr lang="en-CA" altLang="zh-CN" sz="2600" b="1" dirty="0">
                <a:latin typeface="Apple Braille" pitchFamily="2" charset="0"/>
              </a:rPr>
              <a:t>model weighting</a:t>
            </a:r>
            <a:r>
              <a:rPr lang="en-CA" altLang="zh-CN" sz="2600" dirty="0">
                <a:latin typeface="Apple Braille" pitchFamily="2" charset="0"/>
              </a:rPr>
              <a:t>.</a:t>
            </a:r>
            <a:br>
              <a:rPr lang="en-CA" altLang="zh-CN" sz="2400" dirty="0">
                <a:latin typeface="Apple Braille" pitchFamily="2" charset="0"/>
                <a:cs typeface="Arial" panose="020B0604020202020204" pitchFamily="34" charset="0"/>
              </a:rPr>
            </a:br>
            <a:endParaRPr lang="en-CA" altLang="zh-CN" sz="2400" dirty="0">
              <a:latin typeface="Apple Braille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34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71"/>
    </mc:Choice>
    <mc:Fallback xmlns="">
      <p:transition spd="slow" advTm="4727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882E0-116D-4C9D-B09E-9D2B18346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1282"/>
            <a:ext cx="10515600" cy="4251960"/>
          </a:xfrm>
        </p:spPr>
        <p:txBody>
          <a:bodyPr lIns="109728" tIns="109728" rIns="109728" bIns="91440" anchor="t"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pple Braille" pitchFamily="2" charset="0"/>
                <a:ea typeface="DengXian Light"/>
                <a:cs typeface="Calibri"/>
              </a:rPr>
              <a:t>Sensitivity to higher-order terms: </a:t>
            </a:r>
            <a:r>
              <a:rPr lang="en-US" sz="2000" dirty="0">
                <a:latin typeface="Apple Braille" pitchFamily="2" charset="0"/>
                <a:ea typeface="DengXian Light"/>
                <a:cs typeface="Calibri"/>
              </a:rPr>
              <a:t>SOIL importance measures are more sensitive to inclusion of higher-order terms in the model.</a:t>
            </a:r>
          </a:p>
          <a:p>
            <a:pPr marL="0" indent="0">
              <a:buNone/>
            </a:pPr>
            <a:r>
              <a:rPr lang="en-US" sz="2000" b="1" dirty="0">
                <a:latin typeface="Apple Braille" pitchFamily="2" charset="0"/>
                <a:ea typeface="DengXian Light"/>
                <a:cs typeface="Calibri"/>
              </a:rPr>
              <a:t>Order preserving:</a:t>
            </a:r>
            <a:r>
              <a:rPr lang="en-US" sz="2000" dirty="0">
                <a:latin typeface="Apple Braille" pitchFamily="2" charset="0"/>
                <a:ea typeface="DengXian Light"/>
                <a:cs typeface="Calibri"/>
              </a:rPr>
              <a:t> refers to the property that the importance reflects the "order" of the variables or not.</a:t>
            </a:r>
          </a:p>
          <a:p>
            <a:pPr marL="342900" indent="-342900"/>
            <a:r>
              <a:rPr lang="en-US" sz="2000" dirty="0">
                <a:latin typeface="Apple Braille" pitchFamily="2" charset="0"/>
                <a:ea typeface="DengXian Light"/>
                <a:cs typeface="Calibri"/>
              </a:rPr>
              <a:t>SOIL importance measures exhibit the order preserving property in all the cases.</a:t>
            </a:r>
          </a:p>
          <a:p>
            <a:pPr marL="0" indent="0">
              <a:buNone/>
            </a:pPr>
            <a:r>
              <a:rPr lang="en-US" sz="2000" b="1" dirty="0">
                <a:latin typeface="Apple Braille" pitchFamily="2" charset="0"/>
                <a:ea typeface="DengXian Light"/>
                <a:cs typeface="Calibri"/>
              </a:rPr>
              <a:t>High-dimensionality:</a:t>
            </a:r>
            <a:r>
              <a:rPr lang="en-US" sz="2000" dirty="0">
                <a:latin typeface="Apple Braille" pitchFamily="2" charset="0"/>
                <a:ea typeface="DengXian Light"/>
                <a:cs typeface="Calibri"/>
              </a:rPr>
              <a:t> LMG does not support high-dimensional data</a:t>
            </a:r>
            <a:endParaRPr lang="en-US" sz="2000" b="1" dirty="0">
              <a:latin typeface="Apple Braille" pitchFamily="2" charset="0"/>
              <a:ea typeface="DengXian Light"/>
              <a:cs typeface="Calibri"/>
            </a:endParaRPr>
          </a:p>
          <a:p>
            <a:pPr marL="0" indent="0">
              <a:buNone/>
            </a:pPr>
            <a:r>
              <a:rPr lang="en-US" sz="2000" b="1" dirty="0">
                <a:latin typeface="Apple Braille" pitchFamily="2" charset="0"/>
                <a:ea typeface="DengXian Light"/>
                <a:cs typeface="Calibri"/>
              </a:rPr>
              <a:t>Non-negativity: </a:t>
            </a:r>
            <a:r>
              <a:rPr lang="en-US" sz="2000" dirty="0">
                <a:latin typeface="Apple Braille" pitchFamily="2" charset="0"/>
                <a:ea typeface="DengXian Light"/>
                <a:cs typeface="Calibri"/>
              </a:rPr>
              <a:t>RFI1 does not yield non-negative importance value.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07AB29-A2CB-4652-82F2-11EEFD2FD559}"/>
              </a:ext>
            </a:extLst>
          </p:cNvPr>
          <p:cNvSpPr txBox="1">
            <a:spLocks/>
          </p:cNvSpPr>
          <p:nvPr/>
        </p:nvSpPr>
        <p:spPr>
          <a:xfrm>
            <a:off x="838200" y="357868"/>
            <a:ext cx="9862458" cy="1340077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400" kern="1200" spc="12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pple Braille" pitchFamily="2" charset="0"/>
                <a:ea typeface="DengXian"/>
                <a:cs typeface="Calibri"/>
              </a:rPr>
              <a:t>Relative performances of importance measures</a:t>
            </a:r>
            <a:endParaRPr lang="en-US" dirty="0">
              <a:latin typeface="Apple Braille" pitchFamily="2" charset="0"/>
              <a:cs typeface="Calibri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84754B3-9F7C-FD42-905C-DFC2165498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9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41"/>
    </mc:Choice>
    <mc:Fallback xmlns="">
      <p:transition spd="slow" advTm="42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FAB9-A301-4534-8362-429F3057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Braille" pitchFamily="2" charset="0"/>
                <a:ea typeface="DengXian"/>
              </a:rPr>
              <a:t>Real Data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798E1-7CCB-4B57-A337-194FC802D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>
            <a:normAutofit/>
          </a:bodyPr>
          <a:lstStyle/>
          <a:p>
            <a:r>
              <a:rPr lang="en-US" altLang="zh-CN" sz="2600" b="1" dirty="0">
                <a:latin typeface="Apple Braille" pitchFamily="2" charset="0"/>
              </a:rPr>
              <a:t>Two</a:t>
            </a:r>
            <a:r>
              <a:rPr lang="en-US" altLang="zh-CN" sz="2600" dirty="0">
                <a:latin typeface="Apple Braille" pitchFamily="2" charset="0"/>
              </a:rPr>
              <a:t> type of dataset:	</a:t>
            </a:r>
          </a:p>
          <a:p>
            <a:pPr lvl="1"/>
            <a:r>
              <a:rPr lang="en-US" altLang="zh-CN" dirty="0">
                <a:latin typeface="Apple Braille" pitchFamily="2" charset="0"/>
              </a:rPr>
              <a:t>BGS</a:t>
            </a:r>
            <a:r>
              <a:rPr lang="en-US" altLang="zh-CN" dirty="0">
                <a:latin typeface="Apple Braille" pitchFamily="2" charset="0"/>
                <a:sym typeface="Wingdings" pitchFamily="2" charset="2"/>
              </a:rPr>
              <a:t>(Berkeley Guidance Study) with small p</a:t>
            </a:r>
          </a:p>
          <a:p>
            <a:pPr lvl="1"/>
            <a:r>
              <a:rPr lang="en-US" altLang="zh-CN" dirty="0">
                <a:latin typeface="Apple Braille" pitchFamily="2" charset="0"/>
                <a:sym typeface="Wingdings" pitchFamily="2" charset="2"/>
              </a:rPr>
              <a:t>Bardet data with large p</a:t>
            </a:r>
          </a:p>
          <a:p>
            <a:r>
              <a:rPr lang="en-US" sz="2600" dirty="0">
                <a:latin typeface="Apple Braille"/>
              </a:rPr>
              <a:t>SOIL-ARM and SOIL-BIC-p perform reasonably better than the other importance measure.</a:t>
            </a:r>
          </a:p>
          <a:p>
            <a:r>
              <a:rPr lang="en-US" sz="2600" dirty="0">
                <a:latin typeface="Apple Braille" pitchFamily="2" charset="0"/>
              </a:rPr>
              <a:t>SOIL certainly can </a:t>
            </a:r>
            <a:r>
              <a:rPr lang="en-US" sz="2600" b="1" dirty="0">
                <a:latin typeface="Apple Braille" pitchFamily="2" charset="0"/>
              </a:rPr>
              <a:t>miss subtle variables </a:t>
            </a:r>
            <a:r>
              <a:rPr lang="en-US" sz="2600" dirty="0">
                <a:latin typeface="Apple Braille" pitchFamily="2" charset="0"/>
              </a:rPr>
              <a:t>in the </a:t>
            </a:r>
            <a:r>
              <a:rPr lang="en-US" sz="2600" b="1" dirty="0">
                <a:latin typeface="Apple Braille" pitchFamily="2" charset="0"/>
              </a:rPr>
              <a:t>true</a:t>
            </a:r>
            <a:r>
              <a:rPr lang="en-US" sz="2600" dirty="0">
                <a:latin typeface="Apple Braille" pitchFamily="2" charset="0"/>
              </a:rPr>
              <a:t> model when the </a:t>
            </a:r>
            <a:r>
              <a:rPr lang="en-US" sz="2600" b="1" dirty="0">
                <a:latin typeface="Apple Braille" pitchFamily="2" charset="0"/>
              </a:rPr>
              <a:t>sample size is small</a:t>
            </a:r>
            <a:r>
              <a:rPr lang="en-US" sz="2600" dirty="0">
                <a:latin typeface="Apple Braille" pitchFamily="2" charset="0"/>
              </a:rPr>
              <a:t>. But it does not recommend an </a:t>
            </a:r>
            <a:r>
              <a:rPr lang="en-US" sz="2600" b="1" dirty="0">
                <a:latin typeface="Apple Braille" pitchFamily="2" charset="0"/>
              </a:rPr>
              <a:t>unimportant variable as important</a:t>
            </a:r>
            <a:r>
              <a:rPr lang="en-US" sz="2600" dirty="0">
                <a:latin typeface="Apple Braille" pitchFamily="2" charset="0"/>
              </a:rPr>
              <a:t>.</a:t>
            </a:r>
          </a:p>
          <a:p>
            <a:pPr marL="457200" lvl="1" indent="0">
              <a:buNone/>
            </a:pPr>
            <a:endParaRPr lang="en-US" sz="2600" dirty="0">
              <a:latin typeface="Apple Braille" pitchFamily="2" charset="0"/>
              <a:sym typeface="Wingdings" pitchFamily="2" charset="2"/>
            </a:endParaRPr>
          </a:p>
          <a:p>
            <a:pPr marL="457200" lvl="1" indent="0">
              <a:buNone/>
            </a:pPr>
            <a:endParaRPr lang="en-US" dirty="0">
              <a:latin typeface="Apple Braille" pitchFamily="2" charset="0"/>
              <a:sym typeface="Wingdings" pitchFamily="2" charset="2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10C1A4C-E1B8-C948-AB67-BD45B33689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9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55"/>
    </mc:Choice>
    <mc:Fallback xmlns="">
      <p:transition spd="slow" advTm="39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DBD87-2C17-4288-8BEE-10062EF4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Braille" pitchFamily="2" charset="0"/>
                <a:ea typeface="DengXian"/>
              </a:rPr>
              <a:t>Conclusion</a:t>
            </a:r>
            <a:endParaRPr lang="en-US" dirty="0">
              <a:latin typeface="Apple Braille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24A63-6293-4CF4-B807-0C82339A1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>
            <a:normAutofit lnSpcReduction="10000"/>
          </a:bodyPr>
          <a:lstStyle/>
          <a:p>
            <a:r>
              <a:rPr lang="en-CA" altLang="zh-CN" dirty="0">
                <a:latin typeface="Apple Braille" pitchFamily="2" charset="0"/>
              </a:rPr>
              <a:t>In summary, the SOIL method is helpful in different stages of model building. It can be used to narrow down the set of </a:t>
            </a:r>
            <a:r>
              <a:rPr lang="en-CA" altLang="zh-CN" b="1" dirty="0">
                <a:latin typeface="Apple Braille" pitchFamily="2" charset="0"/>
              </a:rPr>
              <a:t>covariates</a:t>
            </a:r>
            <a:r>
              <a:rPr lang="en-CA" altLang="zh-CN" dirty="0">
                <a:latin typeface="Apple Braille" pitchFamily="2" charset="0"/>
              </a:rPr>
              <a:t> for further consideration and for reaching a</a:t>
            </a:r>
            <a:r>
              <a:rPr lang="en-CA" altLang="zh-CN" b="1" dirty="0">
                <a:latin typeface="Apple Braille" pitchFamily="2" charset="0"/>
              </a:rPr>
              <a:t> final model </a:t>
            </a:r>
            <a:r>
              <a:rPr lang="en-CA" altLang="zh-CN" dirty="0">
                <a:latin typeface="Apple Braille" pitchFamily="2" charset="0"/>
              </a:rPr>
              <a:t>with sound considerations. </a:t>
            </a:r>
          </a:p>
          <a:p>
            <a:r>
              <a:rPr lang="en-CA" altLang="zh-CN" dirty="0">
                <a:latin typeface="Apple Braille" pitchFamily="2" charset="0"/>
              </a:rPr>
              <a:t>More importantly, it provides an </a:t>
            </a:r>
            <a:r>
              <a:rPr lang="en-CA" altLang="zh-CN" b="1" dirty="0">
                <a:latin typeface="Apple Braille" pitchFamily="2" charset="0"/>
              </a:rPr>
              <a:t>objective view </a:t>
            </a:r>
            <a:r>
              <a:rPr lang="en-CA" altLang="zh-CN" dirty="0">
                <a:latin typeface="Apple Braille" pitchFamily="2" charset="0"/>
              </a:rPr>
              <a:t>on reliability of the model and the </a:t>
            </a:r>
            <a:r>
              <a:rPr lang="en-CA" altLang="zh-CN" b="1" dirty="0">
                <a:latin typeface="Apple Braille" pitchFamily="2" charset="0"/>
              </a:rPr>
              <a:t>model selection uncertainty</a:t>
            </a:r>
            <a:r>
              <a:rPr lang="en-CA" altLang="zh-CN" dirty="0">
                <a:latin typeface="Apple Braille" pitchFamily="2" charset="0"/>
              </a:rPr>
              <a:t>. </a:t>
            </a:r>
          </a:p>
          <a:p>
            <a:r>
              <a:rPr lang="en-CA" altLang="zh-CN" dirty="0">
                <a:latin typeface="Apple Braille"/>
              </a:rPr>
              <a:t>Therefore, it can help much improve reproducibility of data analysis that involves variable selection.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3D94E83-863E-AB4F-830C-462A5814EA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2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764"/>
    </mc:Choice>
    <mc:Fallback xmlns="">
      <p:transition spd="slow" advTm="44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80D1E-4FE8-7446-ABBC-C0C423A09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4594"/>
            <a:ext cx="10515600" cy="4637987"/>
          </a:xfrm>
        </p:spPr>
        <p:txBody>
          <a:bodyPr/>
          <a:lstStyle/>
          <a:p>
            <a:r>
              <a:rPr kumimoji="1" lang="zh-CN" altLang="en-US" sz="6600" dirty="0"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谢谢</a:t>
            </a:r>
            <a:br>
              <a:rPr lang="en-CA" altLang="zh-CN" sz="6600" dirty="0">
                <a:latin typeface="Apple Braille" pitchFamily="2" charset="0"/>
                <a:cs typeface="Arial" panose="020B0604020202020204" pitchFamily="34" charset="0"/>
              </a:rPr>
            </a:br>
            <a:r>
              <a:rPr lang="en-CA" altLang="zh-CN" sz="6600" dirty="0">
                <a:latin typeface="Apple Braille" pitchFamily="2" charset="0"/>
                <a:cs typeface="Arial" panose="020B0604020202020204" pitchFamily="34" charset="0"/>
              </a:rPr>
              <a:t>MERCI</a:t>
            </a:r>
            <a:br>
              <a:rPr lang="en-CA" altLang="zh-CN" sz="6600" dirty="0">
                <a:latin typeface="Apple Braille" pitchFamily="2" charset="0"/>
                <a:cs typeface="Arial" panose="020B0604020202020204" pitchFamily="34" charset="0"/>
              </a:rPr>
            </a:br>
            <a:r>
              <a:rPr kumimoji="1" lang="en-US" altLang="zh-CN" sz="6600" dirty="0">
                <a:latin typeface="Apple Braille" pitchFamily="2" charset="0"/>
                <a:cs typeface="Arial" panose="020B0604020202020204" pitchFamily="34" charset="0"/>
              </a:rPr>
              <a:t>THANK</a:t>
            </a:r>
            <a:r>
              <a:rPr kumimoji="1" lang="zh-CN" altLang="en-US" sz="6600" dirty="0">
                <a:latin typeface="Apple Braille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6600" dirty="0">
                <a:latin typeface="Apple Braille" pitchFamily="2" charset="0"/>
                <a:cs typeface="Arial" panose="020B0604020202020204" pitchFamily="34" charset="0"/>
              </a:rPr>
              <a:t>YOU</a:t>
            </a:r>
            <a:endParaRPr kumimoji="1" lang="zh-CN" altLang="en-US" sz="6600" dirty="0">
              <a:latin typeface="Apple Braille" pitchFamily="2" charset="0"/>
              <a:cs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4D5ADCF-5567-244D-B44E-10FFF764ED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7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0"/>
    </mc:Choice>
    <mc:Fallback xmlns="">
      <p:transition spd="slow" advTm="5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BC9B84"/>
          </a:solidFill>
          <a:ln w="38100" cap="rnd">
            <a:solidFill>
              <a:srgbClr val="BC9B8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4665F62-7B29-894C-BF87-89747EAC1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CA" altLang="zh-CN" sz="5400" dirty="0">
                <a:latin typeface="Apple Braille" pitchFamily="2" charset="0"/>
                <a:cs typeface="Calibri" panose="020F0502020204030204" pitchFamily="34" charset="0"/>
              </a:rPr>
              <a:t>OUTLINE</a:t>
            </a:r>
            <a:endParaRPr kumimoji="1" lang="zh-CN" altLang="en-US" sz="5400" dirty="0">
              <a:latin typeface="Apple Braille" pitchFamily="2" charset="0"/>
              <a:cs typeface="Calibri" panose="020F0502020204030204" pitchFamily="34" charset="0"/>
            </a:endParaRP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2A00B974-A5DF-DC4B-B13C-3E720FAD9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75424"/>
              </p:ext>
            </p:extLst>
          </p:nvPr>
        </p:nvGraphicFramePr>
        <p:xfrm>
          <a:off x="838200" y="1929384"/>
          <a:ext cx="10515600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3F82F9FD-DAD0-2C43-8ECB-E2B0424D73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7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47"/>
    </mc:Choice>
    <mc:Fallback xmlns="">
      <p:transition spd="slow" advTm="7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DB0362-E1BE-4D4F-A2F3-A9529B9272A3}"/>
              </a:ext>
            </a:extLst>
          </p:cNvPr>
          <p:cNvSpPr txBox="1"/>
          <p:nvPr/>
        </p:nvSpPr>
        <p:spPr>
          <a:xfrm>
            <a:off x="367674" y="713232"/>
            <a:ext cx="4310652" cy="54315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altLang="zh-CN" sz="4400" dirty="0">
                <a:latin typeface="Apple Braille" pitchFamily="2" charset="0"/>
                <a:ea typeface="+mj-ea"/>
                <a:cs typeface="+mj-cs"/>
              </a:rPr>
              <a:t>What scientific problem is addressed in the paper? </a:t>
            </a:r>
            <a:endParaRPr lang="en-US" sz="4400" dirty="0">
              <a:latin typeface="Apple Braille" pitchFamily="2" charset="0"/>
              <a:ea typeface="+mj-ea"/>
              <a:cs typeface="+mj-cs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39411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BC9B84"/>
          </a:solidFill>
          <a:ln w="41275" cap="rnd">
            <a:solidFill>
              <a:srgbClr val="BC9B8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99DEF2-8AFF-7043-A8B5-7B1DA9A5E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960" y="552091"/>
            <a:ext cx="6255358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600" dirty="0">
                <a:latin typeface="Apple Braille" pitchFamily="2" charset="0"/>
              </a:rPr>
              <a:t>In high-dimensional regression, how to improve</a:t>
            </a:r>
            <a:r>
              <a:rPr lang="en-US" altLang="zh-CN" sz="2600" b="1" dirty="0">
                <a:latin typeface="Apple Braille" pitchFamily="2" charset="0"/>
              </a:rPr>
              <a:t> reliability </a:t>
            </a:r>
            <a:r>
              <a:rPr lang="en-US" altLang="zh-CN" sz="2600" dirty="0">
                <a:latin typeface="Apple Braille" pitchFamily="2" charset="0"/>
              </a:rPr>
              <a:t>and </a:t>
            </a:r>
            <a:r>
              <a:rPr lang="en-US" altLang="zh-CN" sz="2600" b="1" dirty="0">
                <a:latin typeface="Apple Braille" pitchFamily="2" charset="0"/>
              </a:rPr>
              <a:t>reproducibility </a:t>
            </a:r>
            <a:r>
              <a:rPr lang="en-US" altLang="zh-CN" sz="2600" dirty="0">
                <a:latin typeface="Apple Braille" pitchFamily="2" charset="0"/>
              </a:rPr>
              <a:t>in </a:t>
            </a:r>
            <a:r>
              <a:rPr lang="en-US" altLang="zh-CN" sz="2600" b="1" dirty="0">
                <a:latin typeface="Apple Braille" pitchFamily="2" charset="0"/>
              </a:rPr>
              <a:t>model choice</a:t>
            </a:r>
            <a:r>
              <a:rPr lang="en-US" altLang="zh-CN" sz="2600" dirty="0">
                <a:latin typeface="Apple Braille" pitchFamily="2" charset="0"/>
              </a:rPr>
              <a:t>.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92CA44BD-8683-F046-8152-72C1CB9A07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7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07"/>
    </mc:Choice>
    <mc:Fallback xmlns="">
      <p:transition spd="slow" advTm="17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56D87F-04B9-41CE-818D-276C6D554577}"/>
              </a:ext>
            </a:extLst>
          </p:cNvPr>
          <p:cNvSpPr txBox="1"/>
          <p:nvPr/>
        </p:nvSpPr>
        <p:spPr>
          <a:xfrm>
            <a:off x="499083" y="552091"/>
            <a:ext cx="4548151" cy="54315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altLang="zh-CN" sz="4400" dirty="0">
                <a:latin typeface="Apple Braille" pitchFamily="2" charset="0"/>
                <a:ea typeface="+mj-ea"/>
                <a:cs typeface="+mj-cs"/>
              </a:rPr>
              <a:t>What is the </a:t>
            </a:r>
          </a:p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altLang="zh-CN" sz="4400" dirty="0">
                <a:latin typeface="Apple Braille" pitchFamily="2" charset="0"/>
                <a:ea typeface="+mj-ea"/>
                <a:cs typeface="+mj-cs"/>
              </a:rPr>
              <a:t>corresponding mathematical </a:t>
            </a:r>
          </a:p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altLang="zh-CN" sz="4400" dirty="0">
                <a:latin typeface="Apple Braille" pitchFamily="2" charset="0"/>
                <a:ea typeface="+mj-ea"/>
                <a:cs typeface="+mj-cs"/>
              </a:rPr>
              <a:t>or statistical problem?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39411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BC9B84"/>
          </a:solidFill>
          <a:ln w="41275" cap="rnd">
            <a:solidFill>
              <a:srgbClr val="BC9B8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5E5C89-390D-7648-BF83-0AC648A9B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17" y="713232"/>
            <a:ext cx="6052158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lnSpc>
                <a:spcPct val="110000"/>
              </a:lnSpc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Apple Braille" pitchFamily="2" charset="0"/>
              </a:rPr>
              <a:t>How to make good use of a </a:t>
            </a:r>
            <a:r>
              <a:rPr lang="en-US" b="1" dirty="0">
                <a:latin typeface="Apple Braille" pitchFamily="2" charset="0"/>
              </a:rPr>
              <a:t>variable importance measure</a:t>
            </a:r>
            <a:r>
              <a:rPr lang="en-US" dirty="0">
                <a:latin typeface="Apple Braille" pitchFamily="2" charset="0"/>
              </a:rPr>
              <a:t> to select </a:t>
            </a:r>
            <a:r>
              <a:rPr lang="en-US" b="1" dirty="0">
                <a:latin typeface="Apple Braille" pitchFamily="2" charset="0"/>
              </a:rPr>
              <a:t>variables.</a:t>
            </a:r>
          </a:p>
          <a:p>
            <a:pPr marL="0">
              <a:lnSpc>
                <a:spcPct val="110000"/>
              </a:lnSpc>
            </a:pPr>
            <a:endParaRPr lang="en-US" altLang="zh-CN" dirty="0"/>
          </a:p>
          <a:p>
            <a:pPr marL="0">
              <a:lnSpc>
                <a:spcPct val="110000"/>
              </a:lnSpc>
            </a:pPr>
            <a:endParaRPr lang="en-US" altLang="zh-CN" dirty="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FA5317B-2A56-1A43-92D6-BA742A8133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5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34"/>
    </mc:Choice>
    <mc:Fallback xmlns="">
      <p:transition spd="slow" advTm="10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BC9B84"/>
          </a:solidFill>
          <a:ln w="38100" cap="rnd">
            <a:solidFill>
              <a:srgbClr val="BC9B8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0B2FC9-C068-49C4-8AE7-B909BE63EC25}"/>
              </a:ext>
            </a:extLst>
          </p:cNvPr>
          <p:cNvSpPr txBox="1"/>
          <p:nvPr/>
        </p:nvSpPr>
        <p:spPr>
          <a:xfrm>
            <a:off x="664029" y="452210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400" dirty="0">
                <a:latin typeface="Apple Braille"/>
                <a:ea typeface="+mj-ea"/>
                <a:cs typeface="+mj-cs"/>
              </a:rPr>
              <a:t>Why is this problem important? </a:t>
            </a:r>
            <a:endParaRPr lang="en-US" sz="4400" dirty="0">
              <a:latin typeface="Apple Braille"/>
              <a:ea typeface="+mj-ea"/>
              <a:cs typeface="+mj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19C522-7F23-8744-A888-BFDD9BBFB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986412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2600" dirty="0">
                <a:latin typeface="Apple Braille"/>
              </a:rPr>
              <a:t>Data analysts is </a:t>
            </a:r>
            <a:r>
              <a:rPr kumimoji="1" lang="en-US" altLang="zh-CN" sz="2600" b="1" dirty="0">
                <a:latin typeface="Apple Braille"/>
              </a:rPr>
              <a:t>unsatisfied</a:t>
            </a:r>
            <a:r>
              <a:rPr kumimoji="1" lang="en-US" altLang="zh-CN" sz="2600" dirty="0">
                <a:latin typeface="Apple Braille"/>
              </a:rPr>
              <a:t> with </a:t>
            </a:r>
            <a:r>
              <a:rPr kumimoji="1" lang="en-US" altLang="zh-CN" sz="2600" b="1" dirty="0">
                <a:latin typeface="Apple Braille"/>
              </a:rPr>
              <a:t>single final model. </a:t>
            </a:r>
          </a:p>
          <a:p>
            <a:pPr>
              <a:lnSpc>
                <a:spcPct val="110000"/>
              </a:lnSpc>
            </a:pPr>
            <a:r>
              <a:rPr kumimoji="1" lang="en-US" altLang="zh-CN" sz="2600" b="1" dirty="0">
                <a:latin typeface="Apple Braille"/>
              </a:rPr>
              <a:t>Reduce</a:t>
            </a:r>
            <a:r>
              <a:rPr kumimoji="1" lang="en-US" altLang="zh-CN" sz="2600" dirty="0">
                <a:latin typeface="Apple Braille"/>
              </a:rPr>
              <a:t> the list of variables with importance values below a </a:t>
            </a:r>
            <a:r>
              <a:rPr kumimoji="1" lang="en-US" altLang="zh-CN" sz="2600" b="1" dirty="0">
                <a:latin typeface="Apple Braille"/>
              </a:rPr>
              <a:t>thresholds</a:t>
            </a:r>
            <a:r>
              <a:rPr kumimoji="1" lang="en-US" altLang="zh-CN" sz="2600" dirty="0">
                <a:latin typeface="Apple Braille"/>
              </a:rPr>
              <a:t>. </a:t>
            </a:r>
          </a:p>
          <a:p>
            <a:pPr>
              <a:lnSpc>
                <a:spcPct val="110000"/>
              </a:lnSpc>
            </a:pPr>
            <a:r>
              <a:rPr kumimoji="1" lang="en-US" altLang="zh-CN" sz="2600" dirty="0">
                <a:latin typeface="Apple Braille"/>
              </a:rPr>
              <a:t>Offering a ranking of variables</a:t>
            </a:r>
          </a:p>
          <a:p>
            <a:pPr>
              <a:lnSpc>
                <a:spcPct val="110000"/>
              </a:lnSpc>
            </a:pPr>
            <a:r>
              <a:rPr kumimoji="1" lang="en-US" altLang="zh-CN" sz="2600" dirty="0">
                <a:latin typeface="Apple Braille"/>
              </a:rPr>
              <a:t>Saving </a:t>
            </a:r>
            <a:r>
              <a:rPr kumimoji="1" lang="en-US" altLang="zh-CN" sz="2600" b="1" dirty="0">
                <a:latin typeface="Apple Braille"/>
              </a:rPr>
              <a:t>time</a:t>
            </a:r>
            <a:r>
              <a:rPr kumimoji="1" lang="en-US" altLang="zh-CN" sz="2600" dirty="0">
                <a:latin typeface="Apple Braille"/>
              </a:rPr>
              <a:t> and </a:t>
            </a:r>
            <a:r>
              <a:rPr kumimoji="1" lang="en-US" altLang="zh-CN" sz="2600" b="1" dirty="0">
                <a:latin typeface="Apple Braille"/>
              </a:rPr>
              <a:t>cost</a:t>
            </a:r>
            <a:r>
              <a:rPr kumimoji="1" lang="en-US" altLang="zh-CN" sz="2600" dirty="0">
                <a:latin typeface="Apple Braille"/>
              </a:rPr>
              <a:t> in data analysis.</a:t>
            </a:r>
            <a:endParaRPr lang="en-US" altLang="zh-CN" sz="2600" dirty="0">
              <a:latin typeface="Apple Braille"/>
            </a:endParaRPr>
          </a:p>
          <a:p>
            <a:pPr>
              <a:lnSpc>
                <a:spcPct val="110000"/>
              </a:lnSpc>
            </a:pPr>
            <a:r>
              <a:rPr kumimoji="1" lang="en-US" altLang="zh-CN" sz="2600" dirty="0">
                <a:latin typeface="Apple Braille"/>
              </a:rPr>
              <a:t>Helping decision makers to understand the </a:t>
            </a:r>
            <a:r>
              <a:rPr kumimoji="1" lang="en-US" altLang="zh-CN" sz="2600" b="1" dirty="0">
                <a:latin typeface="Apple Braille"/>
              </a:rPr>
              <a:t>underlying data process </a:t>
            </a:r>
            <a:r>
              <a:rPr kumimoji="1" lang="en-US" altLang="zh-CN" sz="2600" dirty="0">
                <a:latin typeface="Apple Braille"/>
              </a:rPr>
              <a:t>than trust any single model, and to gain ability to </a:t>
            </a:r>
            <a:r>
              <a:rPr lang="en-US" altLang="zh-CN" sz="2600" b="1" dirty="0">
                <a:latin typeface="Apple Braille"/>
              </a:rPr>
              <a:t>change or replace </a:t>
            </a:r>
            <a:r>
              <a:rPr lang="en-US" altLang="zh-CN" sz="2600" dirty="0">
                <a:latin typeface="Apple Braille"/>
              </a:rPr>
              <a:t>variables.</a:t>
            </a:r>
            <a:endParaRPr kumimoji="1" lang="en-US" altLang="zh-CN" sz="2600" dirty="0">
              <a:latin typeface="Apple Braille"/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F7590E43-39F3-504D-BE7E-FF32FB4158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12"/>
    </mc:Choice>
    <mc:Fallback xmlns="">
      <p:transition spd="slow" advTm="72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2F314956-4AD4-463E-AC9E-12D8F7E8FA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9647117"/>
              </p:ext>
            </p:extLst>
          </p:nvPr>
        </p:nvGraphicFramePr>
        <p:xfrm>
          <a:off x="838200" y="1929384"/>
          <a:ext cx="10515600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F52E8201-004F-4336-9526-DFDE1470C72A}"/>
              </a:ext>
            </a:extLst>
          </p:cNvPr>
          <p:cNvSpPr txBox="1">
            <a:spLocks/>
          </p:cNvSpPr>
          <p:nvPr/>
        </p:nvSpPr>
        <p:spPr>
          <a:xfrm>
            <a:off x="838199" y="472611"/>
            <a:ext cx="10515600" cy="1327267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400" kern="1200" spc="12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0000"/>
                </a:solidFill>
                <a:latin typeface="Apple Braille" pitchFamily="2" charset="0"/>
                <a:ea typeface="DengXian Light"/>
                <a:cs typeface="Calibri"/>
              </a:rPr>
              <a:t>Why is this problem challenging?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126F69-79AA-4FE6-8201-FED7DB3327EB}"/>
              </a:ext>
            </a:extLst>
          </p:cNvPr>
          <p:cNvSpPr txBox="1"/>
          <p:nvPr/>
        </p:nvSpPr>
        <p:spPr>
          <a:xfrm>
            <a:off x="680485" y="2188396"/>
            <a:ext cx="10857394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pple Braille" pitchFamily="2" charset="0"/>
              </a:rPr>
              <a:t>Variable importance depends on the goal of the analysis and application.</a:t>
            </a:r>
          </a:p>
          <a:p>
            <a:endParaRPr lang="en-US" altLang="zh-CN" sz="2800" dirty="0">
              <a:latin typeface="Apple Braille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pple Braille" pitchFamily="2" charset="0"/>
              </a:rPr>
              <a:t>based on parametric model or nonparametric model.</a:t>
            </a:r>
          </a:p>
          <a:p>
            <a:endParaRPr lang="en-US" altLang="zh-CN" sz="2800" dirty="0">
              <a:latin typeface="Apple Braille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pple Braille"/>
              </a:rPr>
              <a:t>Should the importance measure be purely relative to </a:t>
            </a:r>
            <a:r>
              <a:rPr lang="en-US" altLang="zh-CN" sz="2800" b="1" dirty="0">
                <a:latin typeface="Apple Braille"/>
              </a:rPr>
              <a:t>compare different variables</a:t>
            </a:r>
            <a:r>
              <a:rPr lang="en-US" altLang="zh-CN" sz="2800" dirty="0">
                <a:latin typeface="Apple Braille"/>
              </a:rPr>
              <a:t> or should their values have some </a:t>
            </a:r>
            <a:r>
              <a:rPr lang="en-US" altLang="zh-CN" sz="2800" b="1" dirty="0">
                <a:latin typeface="Apple Braille"/>
              </a:rPr>
              <a:t>meaning on their own</a:t>
            </a:r>
            <a:r>
              <a:rPr lang="en-US" altLang="zh-CN" sz="2800" dirty="0">
                <a:latin typeface="Apple Braille"/>
              </a:rPr>
              <a:t>.</a:t>
            </a:r>
          </a:p>
          <a:p>
            <a:endParaRPr lang="en-US" sz="2800" dirty="0">
              <a:solidFill>
                <a:srgbClr val="000000"/>
              </a:solidFill>
              <a:ea typeface="DengXian Light"/>
            </a:endParaRPr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A767D53E-2AD4-EB41-A25E-22541473EB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9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15"/>
    </mc:Choice>
    <mc:Fallback xmlns="">
      <p:transition spd="slow" advTm="29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189DA-182E-4533-8999-1914F7329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3"/>
            <a:ext cx="10515600" cy="472859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sz="2600" dirty="0">
                <a:latin typeface="Apple Braille" pitchFamily="2" charset="0"/>
              </a:rPr>
              <a:t>3 existing method</a:t>
            </a:r>
            <a:r>
              <a:rPr lang="zh-CN" altLang="en-US" sz="2600" dirty="0">
                <a:latin typeface="Apple Braille" pitchFamily="2" charset="0"/>
              </a:rPr>
              <a:t>：</a:t>
            </a:r>
            <a:endParaRPr lang="en-CA" altLang="zh-CN" sz="2600" dirty="0">
              <a:latin typeface="Apple Braille" pitchFamily="2" charset="0"/>
            </a:endParaRPr>
          </a:p>
          <a:p>
            <a:pPr lvl="1">
              <a:lnSpc>
                <a:spcPct val="120000"/>
              </a:lnSpc>
            </a:pPr>
            <a:r>
              <a:rPr lang="en-US" sz="2600" dirty="0">
                <a:latin typeface="Apple Braille" pitchFamily="2" charset="0"/>
              </a:rPr>
              <a:t>Simple measure based on final model; </a:t>
            </a:r>
          </a:p>
          <a:p>
            <a:pPr lvl="1">
              <a:lnSpc>
                <a:spcPct val="120000"/>
              </a:lnSpc>
            </a:pPr>
            <a:r>
              <a:rPr lang="en-US" sz="2600" dirty="0">
                <a:latin typeface="Apple Braille" pitchFamily="2" charset="0"/>
              </a:rPr>
              <a:t>LMG:R^2 decomposition; </a:t>
            </a:r>
          </a:p>
          <a:p>
            <a:pPr lvl="1">
              <a:lnSpc>
                <a:spcPct val="120000"/>
              </a:lnSpc>
            </a:pPr>
            <a:r>
              <a:rPr lang="en-US" sz="2600" dirty="0">
                <a:latin typeface="Apple Braille" pitchFamily="2" charset="0"/>
              </a:rPr>
              <a:t>Random Forest</a:t>
            </a:r>
            <a:endParaRPr lang="en-US" sz="2600" b="1" dirty="0">
              <a:latin typeface="Apple Braille" pitchFamily="2" charset="0"/>
            </a:endParaRPr>
          </a:p>
          <a:p>
            <a:pPr>
              <a:lnSpc>
                <a:spcPct val="120000"/>
              </a:lnSpc>
            </a:pPr>
            <a:r>
              <a:rPr lang="en-US" sz="2600" dirty="0">
                <a:latin typeface="Apple Braille" pitchFamily="2" charset="0"/>
              </a:rPr>
              <a:t>Simple measure based on Final model: “</a:t>
            </a:r>
            <a:r>
              <a:rPr lang="en-US" sz="2600" b="1" dirty="0">
                <a:latin typeface="Apple Braille" pitchFamily="2" charset="0"/>
              </a:rPr>
              <a:t>Winner takes all</a:t>
            </a:r>
            <a:r>
              <a:rPr lang="zh-CN" altLang="en-US" sz="2600" dirty="0">
                <a:latin typeface="Apple Braille" pitchFamily="2" charset="0"/>
              </a:rPr>
              <a:t>”</a:t>
            </a:r>
            <a:r>
              <a:rPr lang="en-CA" altLang="zh-CN" sz="2600" dirty="0">
                <a:latin typeface="Apple Braille" pitchFamily="2" charset="0"/>
              </a:rPr>
              <a:t>; </a:t>
            </a:r>
            <a:r>
              <a:rPr lang="en-US" altLang="zh-CN" sz="2600" dirty="0">
                <a:latin typeface="Apple Braille" pitchFamily="2" charset="0"/>
              </a:rPr>
              <a:t>V</a:t>
            </a:r>
            <a:r>
              <a:rPr lang="en-US" sz="2600" dirty="0">
                <a:latin typeface="Apple Braille" pitchFamily="2" charset="0"/>
              </a:rPr>
              <a:t>ariable selection </a:t>
            </a:r>
            <a:r>
              <a:rPr lang="en-US" sz="2600" b="1" dirty="0">
                <a:latin typeface="Apple Braille" pitchFamily="2" charset="0"/>
              </a:rPr>
              <a:t>uncertainty ignored</a:t>
            </a:r>
            <a:r>
              <a:rPr lang="en-US" sz="2600" dirty="0">
                <a:latin typeface="Apple Braille" pitchFamily="2" charset="0"/>
              </a:rPr>
              <a:t>; Non-selected variable have </a:t>
            </a:r>
            <a:r>
              <a:rPr lang="en-US" sz="2600" b="1" dirty="0">
                <a:latin typeface="Apple Braille" pitchFamily="2" charset="0"/>
              </a:rPr>
              <a:t>zero importance</a:t>
            </a:r>
            <a:r>
              <a:rPr lang="en-US" sz="2600" dirty="0">
                <a:latin typeface="Apple Braille" pitchFamily="2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latin typeface="Apple Braille" pitchFamily="2" charset="0"/>
              </a:rPr>
              <a:t>LMG(R^2 decomposition): Only deal up </a:t>
            </a:r>
            <a:r>
              <a:rPr lang="en-US" altLang="zh-CN" sz="2600" dirty="0">
                <a:latin typeface="Apple Braille" pitchFamily="2" charset="0"/>
              </a:rPr>
              <a:t>to 20 variables</a:t>
            </a:r>
            <a:endParaRPr kumimoji="1" lang="en-US" altLang="zh-CN" sz="2600" dirty="0">
              <a:latin typeface="Apple Braille" pitchFamily="2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600" dirty="0">
                <a:latin typeface="Apple Braille" pitchFamily="2" charset="0"/>
                <a:ea typeface="等线"/>
              </a:rPr>
              <a:t>Random</a:t>
            </a:r>
            <a:r>
              <a:rPr kumimoji="1" lang="zh-CN" altLang="en-US" sz="2600" dirty="0">
                <a:latin typeface="Apple Braille" pitchFamily="2" charset="0"/>
                <a:ea typeface="等线"/>
              </a:rPr>
              <a:t> </a:t>
            </a:r>
            <a:r>
              <a:rPr kumimoji="1" lang="en-US" altLang="zh-CN" sz="2600" dirty="0">
                <a:latin typeface="Apple Braille" pitchFamily="2" charset="0"/>
                <a:ea typeface="等线"/>
              </a:rPr>
              <a:t>Forest:</a:t>
            </a:r>
            <a:r>
              <a:rPr kumimoji="1" lang="zh-CN" altLang="en-US" sz="2600" dirty="0">
                <a:latin typeface="Apple Braille" pitchFamily="2" charset="0"/>
                <a:ea typeface="等线"/>
              </a:rPr>
              <a:t> </a:t>
            </a:r>
            <a:r>
              <a:rPr kumimoji="1" lang="en-US" altLang="zh-CN" sz="2600" dirty="0">
                <a:latin typeface="Apple Braille" pitchFamily="2" charset="0"/>
              </a:rPr>
              <a:t>some </a:t>
            </a:r>
            <a:r>
              <a:rPr kumimoji="1" lang="en-US" altLang="zh-CN" sz="2600" b="1" dirty="0">
                <a:latin typeface="Apple Braille" pitchFamily="2" charset="0"/>
              </a:rPr>
              <a:t>noise variables </a:t>
            </a:r>
            <a:r>
              <a:rPr kumimoji="1" lang="en-US" altLang="zh-CN" sz="2600" dirty="0">
                <a:latin typeface="Apple Braille" pitchFamily="2" charset="0"/>
              </a:rPr>
              <a:t>receive relatively </a:t>
            </a:r>
            <a:r>
              <a:rPr kumimoji="1" lang="en-US" altLang="zh-CN" sz="2600" b="1" dirty="0">
                <a:latin typeface="Apple Braille" pitchFamily="2" charset="0"/>
              </a:rPr>
              <a:t>large importance values</a:t>
            </a:r>
            <a:r>
              <a:rPr kumimoji="1" lang="en-US" altLang="zh-CN" sz="2600" dirty="0">
                <a:latin typeface="Apple Braille" pitchFamily="2" charset="0"/>
              </a:rPr>
              <a:t>, even </a:t>
            </a:r>
            <a:r>
              <a:rPr kumimoji="1" lang="en-US" altLang="zh-CN" sz="2600" b="1" dirty="0">
                <a:latin typeface="Apple Braille" pitchFamily="2" charset="0"/>
              </a:rPr>
              <a:t>higher</a:t>
            </a:r>
            <a:r>
              <a:rPr kumimoji="1" lang="en-US" altLang="zh-CN" sz="2600" dirty="0">
                <a:latin typeface="Apple Braille" pitchFamily="2" charset="0"/>
              </a:rPr>
              <a:t> than almost half of the </a:t>
            </a:r>
            <a:r>
              <a:rPr kumimoji="1" lang="en-US" altLang="zh-CN" sz="2600" b="1" dirty="0">
                <a:latin typeface="Apple Braille" pitchFamily="2" charset="0"/>
              </a:rPr>
              <a:t>true variables</a:t>
            </a:r>
            <a:r>
              <a:rPr kumimoji="1" lang="en-US" altLang="zh-CN" sz="2600" dirty="0">
                <a:latin typeface="Apple Braille" pitchFamily="2" charset="0"/>
              </a:rPr>
              <a:t>. </a:t>
            </a:r>
            <a:endParaRPr lang="en-US" sz="2600" dirty="0">
              <a:latin typeface="Apple Braille" pitchFamily="2" charset="0"/>
            </a:endParaRPr>
          </a:p>
          <a:p>
            <a:endParaRPr lang="en-US" dirty="0">
              <a:latin typeface="Apple Braille" pitchFamily="2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4E5541A-4BF4-4126-8441-B384E778C8F7}"/>
              </a:ext>
            </a:extLst>
          </p:cNvPr>
          <p:cNvSpPr txBox="1">
            <a:spLocks/>
          </p:cNvSpPr>
          <p:nvPr/>
        </p:nvSpPr>
        <p:spPr>
          <a:xfrm>
            <a:off x="837142" y="200025"/>
            <a:ext cx="10515600" cy="134109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400" kern="1200" spc="12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Apple Braille" pitchFamily="2" charset="0"/>
                <a:cs typeface="Calibri"/>
              </a:rPr>
              <a:t>Why</a:t>
            </a:r>
            <a:r>
              <a:rPr lang="en-US" altLang="zh-CN" dirty="0">
                <a:latin typeface="Apple Braille" pitchFamily="2" charset="0"/>
                <a:cs typeface="Calibri"/>
              </a:rPr>
              <a:t> </a:t>
            </a:r>
            <a:r>
              <a:rPr lang="en-US" altLang="zh-CN" dirty="0">
                <a:latin typeface="Apple Braille" pitchFamily="2" charset="0"/>
                <a:ea typeface="DengXian Light"/>
                <a:cs typeface="Calibri"/>
              </a:rPr>
              <a:t>existing</a:t>
            </a:r>
            <a:r>
              <a:rPr lang="zh-CN" altLang="en-US" dirty="0">
                <a:latin typeface="Apple Braille" pitchFamily="2" charset="0"/>
                <a:ea typeface="DengXian Light"/>
                <a:cs typeface="Calibri"/>
              </a:rPr>
              <a:t> </a:t>
            </a:r>
            <a:r>
              <a:rPr lang="en-US" altLang="zh-CN" dirty="0">
                <a:latin typeface="Apple Braille" pitchFamily="2" charset="0"/>
                <a:ea typeface="DengXian Light"/>
                <a:cs typeface="Calibri"/>
              </a:rPr>
              <a:t>methods</a:t>
            </a:r>
            <a:r>
              <a:rPr lang="zh-CN" altLang="en-US" dirty="0">
                <a:latin typeface="Apple Braille" pitchFamily="2" charset="0"/>
                <a:ea typeface="DengXian Light"/>
                <a:cs typeface="Calibri"/>
              </a:rPr>
              <a:t> </a:t>
            </a:r>
            <a:r>
              <a:rPr lang="en-US" altLang="zh-CN" dirty="0">
                <a:latin typeface="Apple Braille" pitchFamily="2" charset="0"/>
                <a:ea typeface="DengXian Light"/>
                <a:cs typeface="Calibri"/>
              </a:rPr>
              <a:t>can</a:t>
            </a:r>
            <a:r>
              <a:rPr lang="zh-CN" altLang="en-US" dirty="0">
                <a:latin typeface="Apple Braille" pitchFamily="2" charset="0"/>
                <a:ea typeface="DengXian Light"/>
                <a:cs typeface="Calibri"/>
              </a:rPr>
              <a:t> </a:t>
            </a:r>
            <a:r>
              <a:rPr lang="en-US" altLang="zh-CN" dirty="0">
                <a:latin typeface="Apple Braille" pitchFamily="2" charset="0"/>
                <a:ea typeface="DengXian Light"/>
                <a:cs typeface="Calibri"/>
              </a:rPr>
              <a:t>not</a:t>
            </a:r>
            <a:r>
              <a:rPr lang="zh-CN" altLang="en-US" dirty="0">
                <a:latin typeface="Apple Braille" pitchFamily="2" charset="0"/>
                <a:ea typeface="DengXian Light"/>
                <a:cs typeface="Calibri"/>
              </a:rPr>
              <a:t> </a:t>
            </a:r>
            <a:r>
              <a:rPr lang="en-US" altLang="zh-CN" dirty="0">
                <a:latin typeface="Apple Braille" pitchFamily="2" charset="0"/>
                <a:ea typeface="DengXian Light"/>
                <a:cs typeface="Calibri"/>
              </a:rPr>
              <a:t>solve</a:t>
            </a:r>
            <a:r>
              <a:rPr lang="zh-CN" altLang="en-US" dirty="0">
                <a:latin typeface="Apple Braille" pitchFamily="2" charset="0"/>
                <a:ea typeface="DengXian Light"/>
                <a:cs typeface="Calibri"/>
              </a:rPr>
              <a:t> </a:t>
            </a:r>
            <a:r>
              <a:rPr lang="en-US" altLang="zh-CN" dirty="0">
                <a:latin typeface="Apple Braille" pitchFamily="2" charset="0"/>
                <a:ea typeface="DengXian Light"/>
                <a:cs typeface="Calibri"/>
              </a:rPr>
              <a:t>this</a:t>
            </a:r>
            <a:r>
              <a:rPr lang="zh-CN" altLang="en-US" dirty="0">
                <a:latin typeface="Apple Braille" pitchFamily="2" charset="0"/>
                <a:ea typeface="DengXian Light"/>
                <a:cs typeface="Calibri"/>
              </a:rPr>
              <a:t> </a:t>
            </a:r>
            <a:r>
              <a:rPr lang="en-US" altLang="zh-CN" dirty="0">
                <a:latin typeface="Apple Braille" pitchFamily="2" charset="0"/>
                <a:ea typeface="DengXian Light"/>
                <a:cs typeface="Calibri"/>
              </a:rPr>
              <a:t>problem?</a:t>
            </a:r>
            <a:r>
              <a:rPr lang="zh-CN" altLang="en-US" dirty="0">
                <a:solidFill>
                  <a:srgbClr val="000000"/>
                </a:solidFill>
                <a:latin typeface="Apple Braille" pitchFamily="2" charset="0"/>
                <a:ea typeface="DengXian Light"/>
                <a:cs typeface="Calibri"/>
              </a:rPr>
              <a:t> </a:t>
            </a:r>
            <a:endParaRPr kumimoji="1" lang="zh-CN" altLang="en-US" dirty="0">
              <a:latin typeface="Apple Braille" pitchFamily="2" charset="0"/>
            </a:endParaRPr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DCE95C0E-1224-BD44-ADD4-5CBC665B33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5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442"/>
    </mc:Choice>
    <mc:Fallback xmlns="">
      <p:transition spd="slow" advTm="77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3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BC9B84"/>
          </a:solidFill>
          <a:ln w="38100" cap="rnd">
            <a:solidFill>
              <a:srgbClr val="BC9B8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2E8B63-12F4-4455-8CAE-ECDB46A94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zh-CN" sz="4000">
                <a:latin typeface="Apple Braille" pitchFamily="2" charset="0"/>
                <a:ea typeface="DengXian"/>
                <a:cs typeface="Calibri"/>
              </a:rPr>
              <a:t>How do</a:t>
            </a:r>
            <a:r>
              <a:rPr lang="zh-CN" altLang="en-US" sz="4000">
                <a:latin typeface="Apple Braille" pitchFamily="2" charset="0"/>
                <a:ea typeface="DengXian"/>
                <a:cs typeface="Calibri"/>
              </a:rPr>
              <a:t> </a:t>
            </a:r>
            <a:r>
              <a:rPr lang="en-US" altLang="zh-CN" sz="4000">
                <a:latin typeface="Apple Braille" pitchFamily="2" charset="0"/>
                <a:ea typeface="DengXian"/>
                <a:cs typeface="Calibri"/>
              </a:rPr>
              <a:t>the</a:t>
            </a:r>
            <a:r>
              <a:rPr lang="zh-CN" altLang="en-US" sz="4000">
                <a:latin typeface="Apple Braille" pitchFamily="2" charset="0"/>
                <a:ea typeface="DengXian"/>
                <a:cs typeface="Calibri"/>
              </a:rPr>
              <a:t> </a:t>
            </a:r>
            <a:r>
              <a:rPr lang="en-US" altLang="zh-CN" sz="4000">
                <a:latin typeface="Apple Braille" pitchFamily="2" charset="0"/>
                <a:ea typeface="DengXian"/>
                <a:cs typeface="Calibri"/>
              </a:rPr>
              <a:t>authors</a:t>
            </a:r>
            <a:r>
              <a:rPr lang="zh-CN" altLang="en-US" sz="4000">
                <a:latin typeface="Apple Braille" pitchFamily="2" charset="0"/>
                <a:ea typeface="DengXian"/>
                <a:cs typeface="Calibri"/>
              </a:rPr>
              <a:t> </a:t>
            </a:r>
            <a:r>
              <a:rPr lang="en-US" altLang="zh-CN">
                <a:latin typeface="Apple Braille" pitchFamily="2" charset="0"/>
                <a:ea typeface="DengXian"/>
                <a:cs typeface="Calibri"/>
              </a:rPr>
              <a:t>tackle</a:t>
            </a:r>
            <a:r>
              <a:rPr lang="zh-CN" altLang="en-US" sz="4000">
                <a:latin typeface="Apple Braille" pitchFamily="2" charset="0"/>
                <a:ea typeface="DengXian"/>
                <a:cs typeface="Calibri"/>
              </a:rPr>
              <a:t> </a:t>
            </a:r>
            <a:r>
              <a:rPr lang="en-US" altLang="zh-CN" sz="4000">
                <a:latin typeface="Apple Braille" pitchFamily="2" charset="0"/>
                <a:ea typeface="DengXian"/>
                <a:cs typeface="Calibri"/>
              </a:rPr>
              <a:t>this</a:t>
            </a:r>
            <a:r>
              <a:rPr lang="zh-CN" altLang="en-US" sz="4000">
                <a:latin typeface="Apple Braille" pitchFamily="2" charset="0"/>
                <a:ea typeface="DengXian"/>
                <a:cs typeface="Calibri"/>
              </a:rPr>
              <a:t> </a:t>
            </a:r>
            <a:r>
              <a:rPr lang="en-US" altLang="zh-CN" sz="4000">
                <a:latin typeface="Apple Braille" pitchFamily="2" charset="0"/>
                <a:ea typeface="DengXian"/>
                <a:cs typeface="Calibri"/>
              </a:rPr>
              <a:t>problem?</a:t>
            </a:r>
            <a:r>
              <a:rPr lang="zh-CN" altLang="en-US" sz="4000">
                <a:latin typeface="Apple Braille" pitchFamily="2" charset="0"/>
                <a:ea typeface="DengXian"/>
                <a:cs typeface="Calibri"/>
              </a:rPr>
              <a:t> </a:t>
            </a:r>
            <a:endParaRPr lang="en-US" sz="4000">
              <a:latin typeface="Apple Braille" pitchFamily="2" charset="0"/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3B7F-8F6D-48C6-8209-C7B3C330A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lIns="109728" tIns="109728" rIns="109728" bIns="91440">
            <a:normAutofit/>
          </a:bodyPr>
          <a:lstStyle/>
          <a:p>
            <a:r>
              <a:rPr lang="en-US" sz="2600" dirty="0">
                <a:latin typeface="Apple Braille" pitchFamily="2" charset="0"/>
              </a:rPr>
              <a:t>New variable importance measure: Sparsity Oriented Importance measure (</a:t>
            </a:r>
            <a:r>
              <a:rPr lang="en-US" sz="2600" b="1" dirty="0">
                <a:latin typeface="Apple Braille" pitchFamily="2" charset="0"/>
              </a:rPr>
              <a:t>SOIL</a:t>
            </a:r>
            <a:r>
              <a:rPr lang="en-US" sz="2600" dirty="0">
                <a:latin typeface="Apple Braille" pitchFamily="2" charset="0"/>
              </a:rPr>
              <a:t>).</a:t>
            </a:r>
          </a:p>
          <a:p>
            <a:endParaRPr lang="en-US" sz="2600" b="1" dirty="0">
              <a:latin typeface="Apple Braille" pitchFamily="2" charset="0"/>
            </a:endParaRPr>
          </a:p>
          <a:p>
            <a:r>
              <a:rPr lang="en-US" sz="2600" b="1" dirty="0">
                <a:latin typeface="Apple Braille" pitchFamily="2" charset="0"/>
              </a:rPr>
              <a:t>SOIL</a:t>
            </a:r>
            <a:r>
              <a:rPr lang="en-US" sz="2600" dirty="0">
                <a:latin typeface="Apple Braille" pitchFamily="2" charset="0"/>
              </a:rPr>
              <a:t>:</a:t>
            </a:r>
            <a:r>
              <a:rPr lang="zh-CN" altLang="en-US" sz="2600" dirty="0">
                <a:latin typeface="Apple Braille" pitchFamily="2" charset="0"/>
              </a:rPr>
              <a:t> </a:t>
            </a:r>
            <a:endParaRPr lang="zh-CN" altLang="en-US" sz="2600" dirty="0">
              <a:latin typeface="Apple Braille" pitchFamily="2" charset="0"/>
              <a:ea typeface="DengXian Light"/>
            </a:endParaRPr>
          </a:p>
          <a:p>
            <a:pPr lvl="1"/>
            <a:r>
              <a:rPr lang="zh-CN" altLang="en-US" sz="2600" dirty="0">
                <a:latin typeface="Apple Braille" pitchFamily="2" charset="0"/>
                <a:ea typeface="DengXian Light"/>
              </a:rPr>
              <a:t>Two </a:t>
            </a:r>
            <a:r>
              <a:rPr lang="zh-CN" altLang="en-US" sz="2600" b="1" dirty="0">
                <a:latin typeface="Apple Braille" pitchFamily="2" charset="0"/>
                <a:ea typeface="DengXian Light"/>
              </a:rPr>
              <a:t>ingredients</a:t>
            </a:r>
            <a:r>
              <a:rPr lang="zh-CN" altLang="en-US" sz="2600" dirty="0">
                <a:latin typeface="Apple Braille" pitchFamily="2" charset="0"/>
                <a:ea typeface="DengXian Light"/>
              </a:rPr>
              <a:t>: a </a:t>
            </a:r>
            <a:r>
              <a:rPr lang="zh-CN" altLang="en-US" sz="2600" b="1" dirty="0">
                <a:latin typeface="Apple Braille" pitchFamily="2" charset="0"/>
                <a:ea typeface="DengXian Light"/>
              </a:rPr>
              <a:t>manageable set of models </a:t>
            </a:r>
            <a:r>
              <a:rPr lang="zh-CN" altLang="en-US" sz="2600" dirty="0">
                <a:latin typeface="Apple Braille" pitchFamily="2" charset="0"/>
                <a:ea typeface="DengXian Light"/>
              </a:rPr>
              <a:t>and a reliable </a:t>
            </a:r>
            <a:r>
              <a:rPr lang="zh-CN" altLang="en-US" sz="2600" b="1" dirty="0">
                <a:latin typeface="Apple Braille" pitchFamily="2" charset="0"/>
                <a:ea typeface="DengXian Light"/>
              </a:rPr>
              <a:t>weighting method </a:t>
            </a:r>
            <a:r>
              <a:rPr lang="zh-CN" altLang="en-US" sz="2600" dirty="0">
                <a:latin typeface="Apple Braille" pitchFamily="2" charset="0"/>
                <a:ea typeface="DengXian Light"/>
              </a:rPr>
              <a:t>on the models.</a:t>
            </a:r>
          </a:p>
          <a:p>
            <a:pPr lvl="1"/>
            <a:r>
              <a:rPr lang="zh-CN" altLang="en-US" sz="2600" dirty="0">
                <a:latin typeface="Apple Braille" pitchFamily="2" charset="0"/>
                <a:ea typeface="DengXian Light"/>
              </a:rPr>
              <a:t>Measure of importance of the predictors in an absolute scale in [0,1].</a:t>
            </a:r>
          </a:p>
          <a:p>
            <a:pPr lvl="1"/>
            <a:endParaRPr lang="zh-CN" altLang="en-US" dirty="0">
              <a:latin typeface="Apple Braille" pitchFamily="2" charset="0"/>
              <a:ea typeface="DengXian Light"/>
            </a:endParaRPr>
          </a:p>
          <a:p>
            <a:pPr lvl="1"/>
            <a:endParaRPr lang="zh-CN" altLang="en-US" dirty="0">
              <a:latin typeface="Apple Braille" pitchFamily="2" charset="0"/>
              <a:ea typeface="DengXian Light"/>
            </a:endParaRP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F4C70CEF-1CC5-4B4B-A72D-08BD955D3A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9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36"/>
    </mc:Choice>
    <mc:Fallback xmlns="">
      <p:transition spd="slow" advTm="36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ketchyVTI">
  <a:themeElements>
    <a:clrScheme name="AnalogousFromLightSeedRightStep">
      <a:dk1>
        <a:srgbClr val="000000"/>
      </a:dk1>
      <a:lt1>
        <a:srgbClr val="FFFFFF"/>
      </a:lt1>
      <a:dk2>
        <a:srgbClr val="3B3521"/>
      </a:dk2>
      <a:lt2>
        <a:srgbClr val="E2E6E8"/>
      </a:lt2>
      <a:accent1>
        <a:srgbClr val="BC9B84"/>
      </a:accent1>
      <a:accent2>
        <a:srgbClr val="ABA175"/>
      </a:accent2>
      <a:accent3>
        <a:srgbClr val="9BA57D"/>
      </a:accent3>
      <a:accent4>
        <a:srgbClr val="88AC75"/>
      </a:accent4>
      <a:accent5>
        <a:srgbClr val="81AC84"/>
      </a:accent5>
      <a:accent6>
        <a:srgbClr val="77AE92"/>
      </a:accent6>
      <a:hlink>
        <a:srgbClr val="5986A5"/>
      </a:hlink>
      <a:folHlink>
        <a:srgbClr val="7F7F7F"/>
      </a:folHlink>
    </a:clrScheme>
    <a:fontScheme name="Custom 2">
      <a:majorFont>
        <a:latin typeface="DengXian"/>
        <a:ea typeface=""/>
        <a:cs typeface=""/>
      </a:majorFont>
      <a:minorFont>
        <a:latin typeface="DengXian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{B534FFF0-F2F4-064F-9BD9-4020B84F87E4}tf10001120</Template>
  <TotalTime>505</TotalTime>
  <Words>1278</Words>
  <Application>Microsoft Macintosh PowerPoint</Application>
  <PresentationFormat>宽屏</PresentationFormat>
  <Paragraphs>151</Paragraphs>
  <Slides>23</Slides>
  <Notes>22</Notes>
  <HiddenSlides>0</HiddenSlides>
  <MMClips>21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DengXian</vt:lpstr>
      <vt:lpstr>DengXian</vt:lpstr>
      <vt:lpstr>DengXian Light</vt:lpstr>
      <vt:lpstr>SimHei</vt:lpstr>
      <vt:lpstr>Apple Braille</vt:lpstr>
      <vt:lpstr>Arial</vt:lpstr>
      <vt:lpstr>Calibri</vt:lpstr>
      <vt:lpstr>Cambria Math</vt:lpstr>
      <vt:lpstr>SketchyVTI</vt:lpstr>
      <vt:lpstr>Sparsity Oriented Importance Learning for High-dimensional Linear Regression</vt:lpstr>
      <vt:lpstr>INTRO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How do the authors tackle this problem? </vt:lpstr>
      <vt:lpstr>SOIL: Sparsity Oriented Importance Learning</vt:lpstr>
      <vt:lpstr>Use of Informative Importance Measures Can Improve the Reliability of Data Analysis in Many Ways: </vt:lpstr>
      <vt:lpstr>SOIL: General Methodology</vt:lpstr>
      <vt:lpstr>SOIL: Theoretical properties</vt:lpstr>
      <vt:lpstr>Candidate models</vt:lpstr>
      <vt:lpstr>Weighting</vt:lpstr>
      <vt:lpstr>How do they justify the proposed method?</vt:lpstr>
      <vt:lpstr>PowerPoint 演示文稿</vt:lpstr>
      <vt:lpstr>Relative Performances of Importance Measures</vt:lpstr>
      <vt:lpstr>PowerPoint 演示文稿</vt:lpstr>
      <vt:lpstr>PowerPoint 演示文稿</vt:lpstr>
      <vt:lpstr>Real Data Example</vt:lpstr>
      <vt:lpstr>Conclusion</vt:lpstr>
      <vt:lpstr>谢谢 MERCI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Qingyang Fu</dc:creator>
  <cp:lastModifiedBy>Qingyang Fu</cp:lastModifiedBy>
  <cp:revision>14</cp:revision>
  <dcterms:created xsi:type="dcterms:W3CDTF">2021-04-08T17:07:38Z</dcterms:created>
  <dcterms:modified xsi:type="dcterms:W3CDTF">2022-03-03T07:11:02Z</dcterms:modified>
</cp:coreProperties>
</file>